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A7A86C-DEEA-46E8-AFCF-55DF316F6CEB}" v="380" dt="2024-06-16T08:39:06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500" y="52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dhi sharma" userId="fc6b383a114615dc" providerId="LiveId" clId="{D0A7A86C-DEEA-46E8-AFCF-55DF316F6CEB}"/>
    <pc:docChg chg="undo custSel addSld delSld modSld modMainMaster">
      <pc:chgData name="nidhi sharma" userId="fc6b383a114615dc" providerId="LiveId" clId="{D0A7A86C-DEEA-46E8-AFCF-55DF316F6CEB}" dt="2024-06-16T08:39:06.931" v="2375"/>
      <pc:docMkLst>
        <pc:docMk/>
      </pc:docMkLst>
      <pc:sldChg chg="addSp delSp modSp mod modTransition setBg addAnim delAnim modAnim setClrOvrMap delDesignElem">
        <pc:chgData name="nidhi sharma" userId="fc6b383a114615dc" providerId="LiveId" clId="{D0A7A86C-DEEA-46E8-AFCF-55DF316F6CEB}" dt="2024-06-16T08:39:06.931" v="2375"/>
        <pc:sldMkLst>
          <pc:docMk/>
          <pc:sldMk cId="430535250" sldId="256"/>
        </pc:sldMkLst>
        <pc:spChg chg="mod">
          <ac:chgData name="nidhi sharma" userId="fc6b383a114615dc" providerId="LiveId" clId="{D0A7A86C-DEEA-46E8-AFCF-55DF316F6CEB}" dt="2024-06-15T20:07:42.358" v="2200" actId="27636"/>
          <ac:spMkLst>
            <pc:docMk/>
            <pc:sldMk cId="430535250" sldId="256"/>
            <ac:spMk id="2" creationId="{D5C15D69-BF1B-DCB5-7613-C3FAFE088579}"/>
          </ac:spMkLst>
        </pc:spChg>
        <pc:spChg chg="mod">
          <ac:chgData name="nidhi sharma" userId="fc6b383a114615dc" providerId="LiveId" clId="{D0A7A86C-DEEA-46E8-AFCF-55DF316F6CEB}" dt="2024-06-15T20:08:48.590" v="2202" actId="13926"/>
          <ac:spMkLst>
            <pc:docMk/>
            <pc:sldMk cId="430535250" sldId="256"/>
            <ac:spMk id="3" creationId="{04B4246C-3551-E3D4-447A-14DC5760711C}"/>
          </ac:spMkLst>
        </pc:spChg>
        <pc:spChg chg="add del">
          <ac:chgData name="nidhi sharma" userId="fc6b383a114615dc" providerId="LiveId" clId="{D0A7A86C-DEEA-46E8-AFCF-55DF316F6CEB}" dt="2024-06-15T11:02:30.288" v="259" actId="26606"/>
          <ac:spMkLst>
            <pc:docMk/>
            <pc:sldMk cId="430535250" sldId="256"/>
            <ac:spMk id="19" creationId="{63336871-0118-4F6E-8DBD-20AEFC62A9AD}"/>
          </ac:spMkLst>
        </pc:spChg>
        <pc:spChg chg="del">
          <ac:chgData name="nidhi sharma" userId="fc6b383a114615dc" providerId="LiveId" clId="{D0A7A86C-DEEA-46E8-AFCF-55DF316F6CEB}" dt="2024-06-15T10:32:11.634" v="123"/>
          <ac:spMkLst>
            <pc:docMk/>
            <pc:sldMk cId="430535250" sldId="256"/>
            <ac:spMk id="20" creationId="{AEF0F480-AC05-4FED-9090-797A1AA65C7F}"/>
          </ac:spMkLst>
        </pc:spChg>
        <pc:spChg chg="add del">
          <ac:chgData name="nidhi sharma" userId="fc6b383a114615dc" providerId="LiveId" clId="{D0A7A86C-DEEA-46E8-AFCF-55DF316F6CEB}" dt="2024-06-15T11:02:30.288" v="259" actId="26606"/>
          <ac:spMkLst>
            <pc:docMk/>
            <pc:sldMk cId="430535250" sldId="256"/>
            <ac:spMk id="21" creationId="{F03CC8D0-33AF-417F-8454-1FDB6C22DD25}"/>
          </ac:spMkLst>
        </pc:spChg>
        <pc:spChg chg="del">
          <ac:chgData name="nidhi sharma" userId="fc6b383a114615dc" providerId="LiveId" clId="{D0A7A86C-DEEA-46E8-AFCF-55DF316F6CEB}" dt="2024-06-15T10:32:11.634" v="123"/>
          <ac:spMkLst>
            <pc:docMk/>
            <pc:sldMk cId="430535250" sldId="256"/>
            <ac:spMk id="22" creationId="{295D3A5B-8711-48A3-ABD6-39982B1748C8}"/>
          </ac:spMkLst>
        </pc:spChg>
        <pc:spChg chg="add del">
          <ac:chgData name="nidhi sharma" userId="fc6b383a114615dc" providerId="LiveId" clId="{D0A7A86C-DEEA-46E8-AFCF-55DF316F6CEB}" dt="2024-06-15T20:06:33.262" v="2184" actId="26606"/>
          <ac:spMkLst>
            <pc:docMk/>
            <pc:sldMk cId="430535250" sldId="256"/>
            <ac:spMk id="24" creationId="{5EF08599-3FED-4288-A20D-E7BCAC3B8E26}"/>
          </ac:spMkLst>
        </pc:spChg>
        <pc:spChg chg="add del">
          <ac:chgData name="nidhi sharma" userId="fc6b383a114615dc" providerId="LiveId" clId="{D0A7A86C-DEEA-46E8-AFCF-55DF316F6CEB}" dt="2024-06-15T20:06:33.262" v="2184" actId="26606"/>
          <ac:spMkLst>
            <pc:docMk/>
            <pc:sldMk cId="430535250" sldId="256"/>
            <ac:spMk id="25" creationId="{C884A6B2-90E9-4BDB-8503-71AC02D3956A}"/>
          </ac:spMkLst>
        </pc:spChg>
        <pc:spChg chg="add del">
          <ac:chgData name="nidhi sharma" userId="fc6b383a114615dc" providerId="LiveId" clId="{D0A7A86C-DEEA-46E8-AFCF-55DF316F6CEB}" dt="2024-06-15T20:06:44.115" v="2186" actId="26606"/>
          <ac:spMkLst>
            <pc:docMk/>
            <pc:sldMk cId="430535250" sldId="256"/>
            <ac:spMk id="31" creationId="{F64080D6-34DE-4277-97CC-2FB3812846DA}"/>
          </ac:spMkLst>
        </pc:spChg>
        <pc:spChg chg="add del">
          <ac:chgData name="nidhi sharma" userId="fc6b383a114615dc" providerId="LiveId" clId="{D0A7A86C-DEEA-46E8-AFCF-55DF316F6CEB}" dt="2024-06-15T20:06:48.005" v="2189" actId="26606"/>
          <ac:spMkLst>
            <pc:docMk/>
            <pc:sldMk cId="430535250" sldId="256"/>
            <ac:spMk id="33" creationId="{C2A2366C-96BE-4587-BABC-529047265AC1}"/>
          </ac:spMkLst>
        </pc:spChg>
        <pc:spChg chg="add">
          <ac:chgData name="nidhi sharma" userId="fc6b383a114615dc" providerId="LiveId" clId="{D0A7A86C-DEEA-46E8-AFCF-55DF316F6CEB}" dt="2024-06-15T20:06:48.055" v="2190" actId="26606"/>
          <ac:spMkLst>
            <pc:docMk/>
            <pc:sldMk cId="430535250" sldId="256"/>
            <ac:spMk id="35" creationId="{5EF08599-3FED-4288-A20D-E7BCAC3B8E26}"/>
          </ac:spMkLst>
        </pc:spChg>
        <pc:spChg chg="add">
          <ac:chgData name="nidhi sharma" userId="fc6b383a114615dc" providerId="LiveId" clId="{D0A7A86C-DEEA-46E8-AFCF-55DF316F6CEB}" dt="2024-06-15T20:06:48.055" v="2190" actId="26606"/>
          <ac:spMkLst>
            <pc:docMk/>
            <pc:sldMk cId="430535250" sldId="256"/>
            <ac:spMk id="36" creationId="{C884A6B2-90E9-4BDB-8503-71AC02D3956A}"/>
          </ac:spMkLst>
        </pc:spChg>
        <pc:grpChg chg="add del">
          <ac:chgData name="nidhi sharma" userId="fc6b383a114615dc" providerId="LiveId" clId="{D0A7A86C-DEEA-46E8-AFCF-55DF316F6CEB}" dt="2024-06-15T20:06:18.973" v="2180" actId="26606"/>
          <ac:grpSpMkLst>
            <pc:docMk/>
            <pc:sldMk cId="430535250" sldId="256"/>
            <ac:grpSpMk id="9" creationId="{0A3EF779-83DD-4EB0-9F4C-7304381A2870}"/>
          </ac:grpSpMkLst>
        </pc:grpChg>
        <pc:grpChg chg="add del">
          <ac:chgData name="nidhi sharma" userId="fc6b383a114615dc" providerId="LiveId" clId="{D0A7A86C-DEEA-46E8-AFCF-55DF316F6CEB}" dt="2024-06-15T11:02:30.288" v="259" actId="26606"/>
          <ac:grpSpMkLst>
            <pc:docMk/>
            <pc:sldMk cId="430535250" sldId="256"/>
            <ac:grpSpMk id="11" creationId="{71092D16-14DA-4606-831F-0DB3EEECB91C}"/>
          </ac:grpSpMkLst>
        </pc:grpChg>
        <pc:grpChg chg="add">
          <ac:chgData name="nidhi sharma" userId="fc6b383a114615dc" providerId="LiveId" clId="{D0A7A86C-DEEA-46E8-AFCF-55DF316F6CEB}" dt="2024-06-15T20:06:48.055" v="2190" actId="26606"/>
          <ac:grpSpMkLst>
            <pc:docMk/>
            <pc:sldMk cId="430535250" sldId="256"/>
            <ac:grpSpMk id="13" creationId="{E9046BC8-D404-4E7D-9202-A07F3FDD3823}"/>
          </ac:grpSpMkLst>
        </pc:grpChg>
        <pc:grpChg chg="add del">
          <ac:chgData name="nidhi sharma" userId="fc6b383a114615dc" providerId="LiveId" clId="{D0A7A86C-DEEA-46E8-AFCF-55DF316F6CEB}" dt="2024-06-15T11:02:30.288" v="259" actId="26606"/>
          <ac:grpSpMkLst>
            <pc:docMk/>
            <pc:sldMk cId="430535250" sldId="256"/>
            <ac:grpSpMk id="23" creationId="{B5A08A69-9EE1-4A9E-96B6-D769D87C2F9E}"/>
          </ac:grpSpMkLst>
        </pc:grpChg>
        <pc:grpChg chg="add del">
          <ac:chgData name="nidhi sharma" userId="fc6b383a114615dc" providerId="LiveId" clId="{D0A7A86C-DEEA-46E8-AFCF-55DF316F6CEB}" dt="2024-06-15T20:06:33.262" v="2184" actId="26606"/>
          <ac:grpSpMkLst>
            <pc:docMk/>
            <pc:sldMk cId="430535250" sldId="256"/>
            <ac:grpSpMk id="26" creationId="{E9046BC8-D404-4E7D-9202-A07F3FDD3823}"/>
          </ac:grpSpMkLst>
        </pc:grpChg>
        <pc:picChg chg="add mod ord">
          <ac:chgData name="nidhi sharma" userId="fc6b383a114615dc" providerId="LiveId" clId="{D0A7A86C-DEEA-46E8-AFCF-55DF316F6CEB}" dt="2024-06-15T20:07:00.490" v="2194" actId="27614"/>
          <ac:picMkLst>
            <pc:docMk/>
            <pc:sldMk cId="430535250" sldId="256"/>
            <ac:picMk id="4" creationId="{4D210F3B-FBC3-F306-A4C7-D8A3EF726B29}"/>
          </ac:picMkLst>
        </pc:picChg>
        <pc:picChg chg="del mod">
          <ac:chgData name="nidhi sharma" userId="fc6b383a114615dc" providerId="LiveId" clId="{D0A7A86C-DEEA-46E8-AFCF-55DF316F6CEB}" dt="2024-06-15T20:05:07.971" v="2177" actId="478"/>
          <ac:picMkLst>
            <pc:docMk/>
            <pc:sldMk cId="430535250" sldId="256"/>
            <ac:picMk id="6" creationId="{293006D1-A7EB-BB81-F7DF-DB3078FEFBE0}"/>
          </ac:picMkLst>
        </pc:picChg>
        <pc:picChg chg="add del mod">
          <ac:chgData name="nidhi sharma" userId="fc6b383a114615dc" providerId="LiveId" clId="{D0A7A86C-DEEA-46E8-AFCF-55DF316F6CEB}" dt="2024-06-16T07:56:09.369" v="2347"/>
          <ac:picMkLst>
            <pc:docMk/>
            <pc:sldMk cId="430535250" sldId="256"/>
            <ac:picMk id="7" creationId="{5CBCFBFD-423E-D53C-8A4C-9888E001B53E}"/>
          </ac:picMkLst>
        </pc:picChg>
        <pc:picChg chg="add del mod ord">
          <ac:chgData name="nidhi sharma" userId="fc6b383a114615dc" providerId="LiveId" clId="{D0A7A86C-DEEA-46E8-AFCF-55DF316F6CEB}" dt="2024-06-16T07:56:22.504" v="2348"/>
          <ac:picMkLst>
            <pc:docMk/>
            <pc:sldMk cId="430535250" sldId="256"/>
            <ac:picMk id="9" creationId="{03ABF7A3-7765-01B1-A586-2BBFBD3809FB}"/>
          </ac:picMkLst>
        </pc:picChg>
        <pc:picChg chg="add del mod">
          <ac:chgData name="nidhi sharma" userId="fc6b383a114615dc" providerId="LiveId" clId="{D0A7A86C-DEEA-46E8-AFCF-55DF316F6CEB}" dt="2024-06-16T07:58:21.785" v="2350"/>
          <ac:picMkLst>
            <pc:docMk/>
            <pc:sldMk cId="430535250" sldId="256"/>
            <ac:picMk id="10" creationId="{0F571D63-E4DD-B235-7B9F-2B43A766BFAA}"/>
          </ac:picMkLst>
        </pc:picChg>
        <pc:picChg chg="add del mod ord">
          <ac:chgData name="nidhi sharma" userId="fc6b383a114615dc" providerId="LiveId" clId="{D0A7A86C-DEEA-46E8-AFCF-55DF316F6CEB}" dt="2024-06-16T08:00:31.180" v="2351"/>
          <ac:picMkLst>
            <pc:docMk/>
            <pc:sldMk cId="430535250" sldId="256"/>
            <ac:picMk id="22" creationId="{576D3E38-1B46-8F91-BDA5-70C7FB20D8D8}"/>
          </ac:picMkLst>
        </pc:picChg>
        <pc:picChg chg="add del mod">
          <ac:chgData name="nidhi sharma" userId="fc6b383a114615dc" providerId="LiveId" clId="{D0A7A86C-DEEA-46E8-AFCF-55DF316F6CEB}" dt="2024-06-16T08:11:13.195" v="2357"/>
          <ac:picMkLst>
            <pc:docMk/>
            <pc:sldMk cId="430535250" sldId="256"/>
            <ac:picMk id="23" creationId="{0C60B333-D934-0DB5-E38A-773FA8847659}"/>
          </ac:picMkLst>
        </pc:picChg>
        <pc:picChg chg="add del mod ord">
          <ac:chgData name="nidhi sharma" userId="fc6b383a114615dc" providerId="LiveId" clId="{D0A7A86C-DEEA-46E8-AFCF-55DF316F6CEB}" dt="2024-06-16T08:13:23.263" v="2358"/>
          <ac:picMkLst>
            <pc:docMk/>
            <pc:sldMk cId="430535250" sldId="256"/>
            <ac:picMk id="24" creationId="{F1FE954C-D2A3-875A-0000-927146804259}"/>
          </ac:picMkLst>
        </pc:picChg>
        <pc:picChg chg="add del mod">
          <ac:chgData name="nidhi sharma" userId="fc6b383a114615dc" providerId="LiveId" clId="{D0A7A86C-DEEA-46E8-AFCF-55DF316F6CEB}" dt="2024-06-16T08:25:39.273" v="2364"/>
          <ac:picMkLst>
            <pc:docMk/>
            <pc:sldMk cId="430535250" sldId="256"/>
            <ac:picMk id="25" creationId="{7005B50E-666B-0D2E-BD5C-CD9B9E361E7C}"/>
          </ac:picMkLst>
        </pc:picChg>
        <pc:picChg chg="add del mod ord">
          <ac:chgData name="nidhi sharma" userId="fc6b383a114615dc" providerId="LiveId" clId="{D0A7A86C-DEEA-46E8-AFCF-55DF316F6CEB}" dt="2024-06-16T08:28:08.903" v="2365"/>
          <ac:picMkLst>
            <pc:docMk/>
            <pc:sldMk cId="430535250" sldId="256"/>
            <ac:picMk id="27" creationId="{3AE80C52-FD27-4CFE-2907-EF5D2F61C454}"/>
          </ac:picMkLst>
        </pc:picChg>
        <pc:picChg chg="add del mod">
          <ac:chgData name="nidhi sharma" userId="fc6b383a114615dc" providerId="LiveId" clId="{D0A7A86C-DEEA-46E8-AFCF-55DF316F6CEB}" dt="2024-06-16T08:28:38.874" v="2372"/>
          <ac:picMkLst>
            <pc:docMk/>
            <pc:sldMk cId="430535250" sldId="256"/>
            <ac:picMk id="28" creationId="{1164D86D-453C-15BA-16BF-F9987EC61BC6}"/>
          </ac:picMkLst>
        </pc:picChg>
        <pc:picChg chg="add del mod ord">
          <ac:chgData name="nidhi sharma" userId="fc6b383a114615dc" providerId="LiveId" clId="{D0A7A86C-DEEA-46E8-AFCF-55DF316F6CEB}" dt="2024-06-16T08:29:59.330" v="2373"/>
          <ac:picMkLst>
            <pc:docMk/>
            <pc:sldMk cId="430535250" sldId="256"/>
            <ac:picMk id="29" creationId="{9FDA738D-97A1-36E4-C523-C7F13317EE3B}"/>
          </ac:picMkLst>
        </pc:picChg>
        <pc:picChg chg="add del mod">
          <ac:chgData name="nidhi sharma" userId="fc6b383a114615dc" providerId="LiveId" clId="{D0A7A86C-DEEA-46E8-AFCF-55DF316F6CEB}" dt="2024-06-16T08:31:48.926" v="2374"/>
          <ac:picMkLst>
            <pc:docMk/>
            <pc:sldMk cId="430535250" sldId="256"/>
            <ac:picMk id="30" creationId="{41D627D4-15A2-D364-F793-97DF5C43D90D}"/>
          </ac:picMkLst>
        </pc:picChg>
        <pc:picChg chg="add mod">
          <ac:chgData name="nidhi sharma" userId="fc6b383a114615dc" providerId="LiveId" clId="{D0A7A86C-DEEA-46E8-AFCF-55DF316F6CEB}" dt="2024-06-16T08:39:06.931" v="2375"/>
          <ac:picMkLst>
            <pc:docMk/>
            <pc:sldMk cId="430535250" sldId="256"/>
            <ac:picMk id="39" creationId="{95CF05A8-6CFB-974A-8B88-D05C5DBF92F1}"/>
          </ac:picMkLst>
        </pc:picChg>
      </pc:sldChg>
      <pc:sldChg chg="addSp delSp modSp mod modTransition setBg addAnim delAnim modAnim delDesignElem">
        <pc:chgData name="nidhi sharma" userId="fc6b383a114615dc" providerId="LiveId" clId="{D0A7A86C-DEEA-46E8-AFCF-55DF316F6CEB}" dt="2024-06-16T08:39:06.931" v="2375"/>
        <pc:sldMkLst>
          <pc:docMk/>
          <pc:sldMk cId="3729931890" sldId="257"/>
        </pc:sldMkLst>
        <pc:spChg chg="mod">
          <ac:chgData name="nidhi sharma" userId="fc6b383a114615dc" providerId="LiveId" clId="{D0A7A86C-DEEA-46E8-AFCF-55DF316F6CEB}" dt="2024-06-15T10:45:44.135" v="152" actId="1076"/>
          <ac:spMkLst>
            <pc:docMk/>
            <pc:sldMk cId="3729931890" sldId="257"/>
            <ac:spMk id="2" creationId="{E00D7610-4F6C-4C67-2F9D-1EC03DC9171F}"/>
          </ac:spMkLst>
        </pc:spChg>
        <pc:spChg chg="del mod">
          <ac:chgData name="nidhi sharma" userId="fc6b383a114615dc" providerId="LiveId" clId="{D0A7A86C-DEEA-46E8-AFCF-55DF316F6CEB}" dt="2024-06-15T08:31:38.969" v="23"/>
          <ac:spMkLst>
            <pc:docMk/>
            <pc:sldMk cId="3729931890" sldId="257"/>
            <ac:spMk id="3" creationId="{78BBDF94-2D4E-7B40-911F-686C12614015}"/>
          </ac:spMkLst>
        </pc:spChg>
        <pc:spChg chg="add mod">
          <ac:chgData name="nidhi sharma" userId="fc6b383a114615dc" providerId="LiveId" clId="{D0A7A86C-DEEA-46E8-AFCF-55DF316F6CEB}" dt="2024-06-15T10:53:50.209" v="224" actId="20577"/>
          <ac:spMkLst>
            <pc:docMk/>
            <pc:sldMk cId="3729931890" sldId="257"/>
            <ac:spMk id="4" creationId="{6249DDD2-2564-EB2D-007E-5AF69B7DF1AE}"/>
          </ac:spMkLst>
        </pc:spChg>
        <pc:spChg chg="add mod">
          <ac:chgData name="nidhi sharma" userId="fc6b383a114615dc" providerId="LiveId" clId="{D0A7A86C-DEEA-46E8-AFCF-55DF316F6CEB}" dt="2024-06-15T10:06:00.712" v="58" actId="14100"/>
          <ac:spMkLst>
            <pc:docMk/>
            <pc:sldMk cId="3729931890" sldId="257"/>
            <ac:spMk id="8" creationId="{EE1E0BF1-797E-9569-7CCB-6FA9FD9E1D34}"/>
          </ac:spMkLst>
        </pc:spChg>
        <pc:spChg chg="add del">
          <ac:chgData name="nidhi sharma" userId="fc6b383a114615dc" providerId="LiveId" clId="{D0A7A86C-DEEA-46E8-AFCF-55DF316F6CEB}" dt="2024-06-15T09:53:44.385" v="32" actId="26606"/>
          <ac:spMkLst>
            <pc:docMk/>
            <pc:sldMk cId="3729931890" sldId="257"/>
            <ac:spMk id="9" creationId="{AEF0F480-AC05-4FED-9090-797A1AA65C7F}"/>
          </ac:spMkLst>
        </pc:spChg>
        <pc:spChg chg="add del">
          <ac:chgData name="nidhi sharma" userId="fc6b383a114615dc" providerId="LiveId" clId="{D0A7A86C-DEEA-46E8-AFCF-55DF316F6CEB}" dt="2024-06-15T09:53:40.804" v="30" actId="26606"/>
          <ac:spMkLst>
            <pc:docMk/>
            <pc:sldMk cId="3729931890" sldId="257"/>
            <ac:spMk id="10" creationId="{B505F355-D9B7-492A-91C5-52AE9D9A6DB6}"/>
          </ac:spMkLst>
        </pc:spChg>
        <pc:spChg chg="add del">
          <ac:chgData name="nidhi sharma" userId="fc6b383a114615dc" providerId="LiveId" clId="{D0A7A86C-DEEA-46E8-AFCF-55DF316F6CEB}" dt="2024-06-15T09:53:44.385" v="32" actId="26606"/>
          <ac:spMkLst>
            <pc:docMk/>
            <pc:sldMk cId="3729931890" sldId="257"/>
            <ac:spMk id="11" creationId="{295D3A5B-8711-48A3-ABD6-39982B1748C8}"/>
          </ac:spMkLst>
        </pc:spChg>
        <pc:spChg chg="add del">
          <ac:chgData name="nidhi sharma" userId="fc6b383a114615dc" providerId="LiveId" clId="{D0A7A86C-DEEA-46E8-AFCF-55DF316F6CEB}" dt="2024-06-15T09:53:40.804" v="30" actId="26606"/>
          <ac:spMkLst>
            <pc:docMk/>
            <pc:sldMk cId="3729931890" sldId="257"/>
            <ac:spMk id="12" creationId="{689BF69F-F060-4ACF-A4F5-D123BAA4BE6A}"/>
          </ac:spMkLst>
        </pc:spChg>
        <pc:spChg chg="add del">
          <ac:chgData name="nidhi sharma" userId="fc6b383a114615dc" providerId="LiveId" clId="{D0A7A86C-DEEA-46E8-AFCF-55DF316F6CEB}" dt="2024-06-15T09:53:54.352" v="34" actId="26606"/>
          <ac:spMkLst>
            <pc:docMk/>
            <pc:sldMk cId="3729931890" sldId="257"/>
            <ac:spMk id="13" creationId="{AEF0F480-AC05-4FED-9090-797A1AA65C7F}"/>
          </ac:spMkLst>
        </pc:spChg>
        <pc:spChg chg="add del">
          <ac:chgData name="nidhi sharma" userId="fc6b383a114615dc" providerId="LiveId" clId="{D0A7A86C-DEEA-46E8-AFCF-55DF316F6CEB}" dt="2024-06-15T09:53:54.352" v="34" actId="26606"/>
          <ac:spMkLst>
            <pc:docMk/>
            <pc:sldMk cId="3729931890" sldId="257"/>
            <ac:spMk id="14" creationId="{295D3A5B-8711-48A3-ABD6-39982B1748C8}"/>
          </ac:spMkLst>
        </pc:spChg>
        <pc:spChg chg="add del">
          <ac:chgData name="nidhi sharma" userId="fc6b383a114615dc" providerId="LiveId" clId="{D0A7A86C-DEEA-46E8-AFCF-55DF316F6CEB}" dt="2024-06-15T10:32:11.634" v="123"/>
          <ac:spMkLst>
            <pc:docMk/>
            <pc:sldMk cId="3729931890" sldId="257"/>
            <ac:spMk id="16" creationId="{B505F355-D9B7-492A-91C5-52AE9D9A6DB6}"/>
          </ac:spMkLst>
        </pc:spChg>
        <pc:spChg chg="add del">
          <ac:chgData name="nidhi sharma" userId="fc6b383a114615dc" providerId="LiveId" clId="{D0A7A86C-DEEA-46E8-AFCF-55DF316F6CEB}" dt="2024-06-15T10:32:11.634" v="123"/>
          <ac:spMkLst>
            <pc:docMk/>
            <pc:sldMk cId="3729931890" sldId="257"/>
            <ac:spMk id="18" creationId="{F6A717AF-6331-4B86-B31A-72F2A8682EB9}"/>
          </ac:spMkLst>
        </pc:spChg>
        <pc:spChg chg="add mod">
          <ac:chgData name="nidhi sharma" userId="fc6b383a114615dc" providerId="LiveId" clId="{D0A7A86C-DEEA-46E8-AFCF-55DF316F6CEB}" dt="2024-06-15T10:51:53.894" v="216" actId="20577"/>
          <ac:spMkLst>
            <pc:docMk/>
            <pc:sldMk cId="3729931890" sldId="257"/>
            <ac:spMk id="19" creationId="{996B3794-9ECD-E23C-EF45-E23EDC9EC19D}"/>
          </ac:spMkLst>
        </pc:spChg>
        <pc:spChg chg="add mod">
          <ac:chgData name="nidhi sharma" userId="fc6b383a114615dc" providerId="LiveId" clId="{D0A7A86C-DEEA-46E8-AFCF-55DF316F6CEB}" dt="2024-06-15T10:34:05.875" v="140" actId="1076"/>
          <ac:spMkLst>
            <pc:docMk/>
            <pc:sldMk cId="3729931890" sldId="257"/>
            <ac:spMk id="20" creationId="{DBD4BE6E-E0D0-656C-DEB6-2FDA8202F212}"/>
          </ac:spMkLst>
        </pc:spChg>
        <pc:spChg chg="add del mod">
          <ac:chgData name="nidhi sharma" userId="fc6b383a114615dc" providerId="LiveId" clId="{D0A7A86C-DEEA-46E8-AFCF-55DF316F6CEB}" dt="2024-06-15T10:47:53.100" v="174"/>
          <ac:spMkLst>
            <pc:docMk/>
            <pc:sldMk cId="3729931890" sldId="257"/>
            <ac:spMk id="21" creationId="{01D5B1AE-3BA6-2666-4939-B52889AEC4D9}"/>
          </ac:spMkLst>
        </pc:spChg>
        <pc:spChg chg="add mod">
          <ac:chgData name="nidhi sharma" userId="fc6b383a114615dc" providerId="LiveId" clId="{D0A7A86C-DEEA-46E8-AFCF-55DF316F6CEB}" dt="2024-06-15T10:49:20.862" v="196" actId="113"/>
          <ac:spMkLst>
            <pc:docMk/>
            <pc:sldMk cId="3729931890" sldId="257"/>
            <ac:spMk id="22" creationId="{1AE2321B-2DDA-5653-BC60-D94E10C00EED}"/>
          </ac:spMkLst>
        </pc:spChg>
        <pc:spChg chg="add mod">
          <ac:chgData name="nidhi sharma" userId="fc6b383a114615dc" providerId="LiveId" clId="{D0A7A86C-DEEA-46E8-AFCF-55DF316F6CEB}" dt="2024-06-15T10:51:18.701" v="210"/>
          <ac:spMkLst>
            <pc:docMk/>
            <pc:sldMk cId="3729931890" sldId="257"/>
            <ac:spMk id="25" creationId="{5BC721E6-E061-5F89-D4B6-00798DA619FE}"/>
          </ac:spMkLst>
        </pc:spChg>
        <pc:spChg chg="add del mod">
          <ac:chgData name="nidhi sharma" userId="fc6b383a114615dc" providerId="LiveId" clId="{D0A7A86C-DEEA-46E8-AFCF-55DF316F6CEB}" dt="2024-06-15T10:51:31.353" v="214" actId="478"/>
          <ac:spMkLst>
            <pc:docMk/>
            <pc:sldMk cId="3729931890" sldId="257"/>
            <ac:spMk id="27" creationId="{A5DEA558-A68B-0350-98E8-1E27F3B87E5D}"/>
          </ac:spMkLst>
        </pc:spChg>
        <pc:spChg chg="add mod">
          <ac:chgData name="nidhi sharma" userId="fc6b383a114615dc" providerId="LiveId" clId="{D0A7A86C-DEEA-46E8-AFCF-55DF316F6CEB}" dt="2024-06-15T10:54:48.833" v="235" actId="1076"/>
          <ac:spMkLst>
            <pc:docMk/>
            <pc:sldMk cId="3729931890" sldId="257"/>
            <ac:spMk id="28" creationId="{D4FFBCDF-2C02-BCF3-DD31-4CE0AD8B0D1A}"/>
          </ac:spMkLst>
        </pc:spChg>
        <pc:spChg chg="add mod">
          <ac:chgData name="nidhi sharma" userId="fc6b383a114615dc" providerId="LiveId" clId="{D0A7A86C-DEEA-46E8-AFCF-55DF316F6CEB}" dt="2024-06-15T10:54:27.381" v="234" actId="1076"/>
          <ac:spMkLst>
            <pc:docMk/>
            <pc:sldMk cId="3729931890" sldId="257"/>
            <ac:spMk id="29" creationId="{E39DC8F0-1326-1057-EEA2-9EBD1022C5B2}"/>
          </ac:spMkLst>
        </pc:spChg>
        <pc:spChg chg="add mod">
          <ac:chgData name="nidhi sharma" userId="fc6b383a114615dc" providerId="LiveId" clId="{D0A7A86C-DEEA-46E8-AFCF-55DF316F6CEB}" dt="2024-06-15T11:02:32.836" v="264" actId="113"/>
          <ac:spMkLst>
            <pc:docMk/>
            <pc:sldMk cId="3729931890" sldId="257"/>
            <ac:spMk id="30" creationId="{A2C83CFC-2A1E-7CEA-021E-8FE455388FF1}"/>
          </ac:spMkLst>
        </pc:spChg>
        <pc:graphicFrameChg chg="add mod modGraphic">
          <ac:chgData name="nidhi sharma" userId="fc6b383a114615dc" providerId="LiveId" clId="{D0A7A86C-DEEA-46E8-AFCF-55DF316F6CEB}" dt="2024-06-15T10:35:20.610" v="145" actId="12385"/>
          <ac:graphicFrameMkLst>
            <pc:docMk/>
            <pc:sldMk cId="3729931890" sldId="257"/>
            <ac:graphicFrameMk id="15" creationId="{B11BAEF2-33E4-5628-3ACE-265D5649A307}"/>
          </ac:graphicFrameMkLst>
        </pc:graphicFrameChg>
        <pc:picChg chg="add del mod">
          <ac:chgData name="nidhi sharma" userId="fc6b383a114615dc" providerId="LiveId" clId="{D0A7A86C-DEEA-46E8-AFCF-55DF316F6CEB}" dt="2024-06-16T07:56:09.369" v="2347"/>
          <ac:picMkLst>
            <pc:docMk/>
            <pc:sldMk cId="3729931890" sldId="257"/>
            <ac:picMk id="6" creationId="{A356C8DA-56DF-AFEA-0BFC-93740F85DC52}"/>
          </ac:picMkLst>
        </pc:picChg>
        <pc:picChg chg="add del">
          <ac:chgData name="nidhi sharma" userId="fc6b383a114615dc" providerId="LiveId" clId="{D0A7A86C-DEEA-46E8-AFCF-55DF316F6CEB}" dt="2024-06-15T09:53:40.804" v="30" actId="26606"/>
          <ac:picMkLst>
            <pc:docMk/>
            <pc:sldMk cId="3729931890" sldId="257"/>
            <ac:picMk id="6" creationId="{FD410E6D-032F-E962-E209-6C98F02DEEB2}"/>
          </ac:picMkLst>
        </pc:picChg>
        <pc:picChg chg="add mod">
          <ac:chgData name="nidhi sharma" userId="fc6b383a114615dc" providerId="LiveId" clId="{D0A7A86C-DEEA-46E8-AFCF-55DF316F6CEB}" dt="2024-06-15T10:47:21.093" v="170" actId="1076"/>
          <ac:picMkLst>
            <pc:docMk/>
            <pc:sldMk cId="3729931890" sldId="257"/>
            <ac:picMk id="7" creationId="{7D0B6620-D0DF-3AB6-8988-6AEB621FC664}"/>
          </ac:picMkLst>
        </pc:picChg>
        <pc:picChg chg="add del mod ord">
          <ac:chgData name="nidhi sharma" userId="fc6b383a114615dc" providerId="LiveId" clId="{D0A7A86C-DEEA-46E8-AFCF-55DF316F6CEB}" dt="2024-06-16T08:00:31.180" v="2351"/>
          <ac:picMkLst>
            <pc:docMk/>
            <pc:sldMk cId="3729931890" sldId="257"/>
            <ac:picMk id="12" creationId="{5A1CA857-C749-E1A7-CBD3-7C468E6AE60E}"/>
          </ac:picMkLst>
        </pc:picChg>
        <pc:picChg chg="add del mod">
          <ac:chgData name="nidhi sharma" userId="fc6b383a114615dc" providerId="LiveId" clId="{D0A7A86C-DEEA-46E8-AFCF-55DF316F6CEB}" dt="2024-06-16T08:11:13.195" v="2357"/>
          <ac:picMkLst>
            <pc:docMk/>
            <pc:sldMk cId="3729931890" sldId="257"/>
            <ac:picMk id="13" creationId="{078F5F24-FC0E-ED03-4597-AD7134B91634}"/>
          </ac:picMkLst>
        </pc:picChg>
        <pc:picChg chg="add del mod ord">
          <ac:chgData name="nidhi sharma" userId="fc6b383a114615dc" providerId="LiveId" clId="{D0A7A86C-DEEA-46E8-AFCF-55DF316F6CEB}" dt="2024-06-16T08:13:23.263" v="2358"/>
          <ac:picMkLst>
            <pc:docMk/>
            <pc:sldMk cId="3729931890" sldId="257"/>
            <ac:picMk id="16" creationId="{03CAADDB-DEC3-4552-8278-9A244ACED11C}"/>
          </ac:picMkLst>
        </pc:picChg>
        <pc:picChg chg="add del mod">
          <ac:chgData name="nidhi sharma" userId="fc6b383a114615dc" providerId="LiveId" clId="{D0A7A86C-DEEA-46E8-AFCF-55DF316F6CEB}" dt="2024-06-15T10:04:42.929" v="46" actId="478"/>
          <ac:picMkLst>
            <pc:docMk/>
            <pc:sldMk cId="3729931890" sldId="257"/>
            <ac:picMk id="17" creationId="{B4C242CC-70FA-C68F-11B7-4F40BA32B156}"/>
          </ac:picMkLst>
        </pc:picChg>
        <pc:picChg chg="add del mod">
          <ac:chgData name="nidhi sharma" userId="fc6b383a114615dc" providerId="LiveId" clId="{D0A7A86C-DEEA-46E8-AFCF-55DF316F6CEB}" dt="2024-06-16T08:25:39.273" v="2364"/>
          <ac:picMkLst>
            <pc:docMk/>
            <pc:sldMk cId="3729931890" sldId="257"/>
            <ac:picMk id="17" creationId="{E7758D9E-895E-F4B5-3137-5C072218AACB}"/>
          </ac:picMkLst>
        </pc:picChg>
        <pc:picChg chg="add del mod ord">
          <ac:chgData name="nidhi sharma" userId="fc6b383a114615dc" providerId="LiveId" clId="{D0A7A86C-DEEA-46E8-AFCF-55DF316F6CEB}" dt="2024-06-16T08:28:08.903" v="2365"/>
          <ac:picMkLst>
            <pc:docMk/>
            <pc:sldMk cId="3729931890" sldId="257"/>
            <ac:picMk id="18" creationId="{0CA462C4-1709-E36B-42E5-7D0C55BCD435}"/>
          </ac:picMkLst>
        </pc:picChg>
        <pc:picChg chg="add del mod">
          <ac:chgData name="nidhi sharma" userId="fc6b383a114615dc" providerId="LiveId" clId="{D0A7A86C-DEEA-46E8-AFCF-55DF316F6CEB}" dt="2024-06-16T08:28:38.874" v="2372"/>
          <ac:picMkLst>
            <pc:docMk/>
            <pc:sldMk cId="3729931890" sldId="257"/>
            <ac:picMk id="21" creationId="{3F96A037-357F-A9A3-2112-FC10C10A1413}"/>
          </ac:picMkLst>
        </pc:picChg>
        <pc:picChg chg="add del mod ord">
          <ac:chgData name="nidhi sharma" userId="fc6b383a114615dc" providerId="LiveId" clId="{D0A7A86C-DEEA-46E8-AFCF-55DF316F6CEB}" dt="2024-06-16T08:29:59.330" v="2373"/>
          <ac:picMkLst>
            <pc:docMk/>
            <pc:sldMk cId="3729931890" sldId="257"/>
            <ac:picMk id="23" creationId="{68082384-ED8F-3E36-5581-3DA558E7AF0A}"/>
          </ac:picMkLst>
        </pc:picChg>
        <pc:picChg chg="add del mod">
          <ac:chgData name="nidhi sharma" userId="fc6b383a114615dc" providerId="LiveId" clId="{D0A7A86C-DEEA-46E8-AFCF-55DF316F6CEB}" dt="2024-06-16T08:31:48.926" v="2374"/>
          <ac:picMkLst>
            <pc:docMk/>
            <pc:sldMk cId="3729931890" sldId="257"/>
            <ac:picMk id="24" creationId="{A4E7C85F-337B-5618-5775-09E242638C0A}"/>
          </ac:picMkLst>
        </pc:picChg>
        <pc:picChg chg="add mod">
          <ac:chgData name="nidhi sharma" userId="fc6b383a114615dc" providerId="LiveId" clId="{D0A7A86C-DEEA-46E8-AFCF-55DF316F6CEB}" dt="2024-06-16T08:39:06.931" v="2375"/>
          <ac:picMkLst>
            <pc:docMk/>
            <pc:sldMk cId="3729931890" sldId="257"/>
            <ac:picMk id="38" creationId="{F2E41956-8F48-687A-3BFB-E891178255DB}"/>
          </ac:picMkLst>
        </pc:picChg>
        <pc:cxnChg chg="add del mod">
          <ac:chgData name="nidhi sharma" userId="fc6b383a114615dc" providerId="LiveId" clId="{D0A7A86C-DEEA-46E8-AFCF-55DF316F6CEB}" dt="2024-06-15T10:49:57.945" v="200" actId="11529"/>
          <ac:cxnSpMkLst>
            <pc:docMk/>
            <pc:sldMk cId="3729931890" sldId="257"/>
            <ac:cxnSpMk id="24" creationId="{A814935D-585A-7CE4-2ADE-074C4E3337D8}"/>
          </ac:cxnSpMkLst>
        </pc:cxnChg>
      </pc:sldChg>
      <pc:sldChg chg="addSp delSp modSp new mod modTransition setBg modAnim">
        <pc:chgData name="nidhi sharma" userId="fc6b383a114615dc" providerId="LiveId" clId="{D0A7A86C-DEEA-46E8-AFCF-55DF316F6CEB}" dt="2024-06-16T08:39:06.931" v="2375"/>
        <pc:sldMkLst>
          <pc:docMk/>
          <pc:sldMk cId="2744008374" sldId="258"/>
        </pc:sldMkLst>
        <pc:spChg chg="add del mod">
          <ac:chgData name="nidhi sharma" userId="fc6b383a114615dc" providerId="LiveId" clId="{D0A7A86C-DEEA-46E8-AFCF-55DF316F6CEB}" dt="2024-06-15T20:00:13.264" v="2150" actId="1076"/>
          <ac:spMkLst>
            <pc:docMk/>
            <pc:sldMk cId="2744008374" sldId="258"/>
            <ac:spMk id="2" creationId="{6D7A8DCC-3DFE-AD47-55D8-480F91B0569B}"/>
          </ac:spMkLst>
        </pc:spChg>
        <pc:spChg chg="del mod">
          <ac:chgData name="nidhi sharma" userId="fc6b383a114615dc" providerId="LiveId" clId="{D0A7A86C-DEEA-46E8-AFCF-55DF316F6CEB}" dt="2024-06-15T11:13:48.077" v="267" actId="1032"/>
          <ac:spMkLst>
            <pc:docMk/>
            <pc:sldMk cId="2744008374" sldId="258"/>
            <ac:spMk id="3" creationId="{230A75A0-3F54-6E98-E026-4DD0A6AEBD2B}"/>
          </ac:spMkLst>
        </pc:spChg>
        <pc:spChg chg="add del">
          <ac:chgData name="nidhi sharma" userId="fc6b383a114615dc" providerId="LiveId" clId="{D0A7A86C-DEEA-46E8-AFCF-55DF316F6CEB}" dt="2024-06-15T11:24:44.404" v="479" actId="21"/>
          <ac:spMkLst>
            <pc:docMk/>
            <pc:sldMk cId="2744008374" sldId="258"/>
            <ac:spMk id="5" creationId="{1F4782E5-99D9-F317-8868-6AC09EE68A8B}"/>
          </ac:spMkLst>
        </pc:spChg>
        <pc:spChg chg="add del">
          <ac:chgData name="nidhi sharma" userId="fc6b383a114615dc" providerId="LiveId" clId="{D0A7A86C-DEEA-46E8-AFCF-55DF316F6CEB}" dt="2024-06-15T11:24:44.404" v="479" actId="21"/>
          <ac:spMkLst>
            <pc:docMk/>
            <pc:sldMk cId="2744008374" sldId="258"/>
            <ac:spMk id="6" creationId="{C123708E-9EF7-2B8E-DFCB-87F8C187E08F}"/>
          </ac:spMkLst>
        </pc:spChg>
        <pc:spChg chg="add del mod">
          <ac:chgData name="nidhi sharma" userId="fc6b383a114615dc" providerId="LiveId" clId="{D0A7A86C-DEEA-46E8-AFCF-55DF316F6CEB}" dt="2024-06-15T11:24:54.196" v="481" actId="6549"/>
          <ac:spMkLst>
            <pc:docMk/>
            <pc:sldMk cId="2744008374" sldId="258"/>
            <ac:spMk id="7" creationId="{45C3DBAE-4909-093E-7EA9-BBE65A448F1E}"/>
          </ac:spMkLst>
        </pc:spChg>
        <pc:spChg chg="add del">
          <ac:chgData name="nidhi sharma" userId="fc6b383a114615dc" providerId="LiveId" clId="{D0A7A86C-DEEA-46E8-AFCF-55DF316F6CEB}" dt="2024-06-15T19:58:14.600" v="2132" actId="26606"/>
          <ac:spMkLst>
            <pc:docMk/>
            <pc:sldMk cId="2744008374" sldId="258"/>
            <ac:spMk id="12" creationId="{85428F22-76B3-4107-AADE-3F9EC95FD325}"/>
          </ac:spMkLst>
        </pc:spChg>
        <pc:spChg chg="add del">
          <ac:chgData name="nidhi sharma" userId="fc6b383a114615dc" providerId="LiveId" clId="{D0A7A86C-DEEA-46E8-AFCF-55DF316F6CEB}" dt="2024-06-15T11:30:23.725" v="561" actId="26606"/>
          <ac:spMkLst>
            <pc:docMk/>
            <pc:sldMk cId="2744008374" sldId="258"/>
            <ac:spMk id="13" creationId="{6CA4EC59-B8A3-489A-9FB4-AA0699200E65}"/>
          </ac:spMkLst>
        </pc:spChg>
        <pc:spChg chg="add del">
          <ac:chgData name="nidhi sharma" userId="fc6b383a114615dc" providerId="LiveId" clId="{D0A7A86C-DEEA-46E8-AFCF-55DF316F6CEB}" dt="2024-06-15T11:30:23.725" v="561" actId="26606"/>
          <ac:spMkLst>
            <pc:docMk/>
            <pc:sldMk cId="2744008374" sldId="258"/>
            <ac:spMk id="15" creationId="{1143E968-E203-496D-A1AD-2EA10AB3E786}"/>
          </ac:spMkLst>
        </pc:spChg>
        <pc:spChg chg="add del">
          <ac:chgData name="nidhi sharma" userId="fc6b383a114615dc" providerId="LiveId" clId="{D0A7A86C-DEEA-46E8-AFCF-55DF316F6CEB}" dt="2024-06-15T11:36:31.865" v="607" actId="26606"/>
          <ac:spMkLst>
            <pc:docMk/>
            <pc:sldMk cId="2744008374" sldId="258"/>
            <ac:spMk id="2066" creationId="{55599FE3-8CCE-4364-9F89-0C11699C4F6A}"/>
          </ac:spMkLst>
        </pc:spChg>
        <pc:grpChg chg="add del">
          <ac:chgData name="nidhi sharma" userId="fc6b383a114615dc" providerId="LiveId" clId="{D0A7A86C-DEEA-46E8-AFCF-55DF316F6CEB}" dt="2024-06-15T19:58:14.600" v="2132" actId="26606"/>
          <ac:grpSpMkLst>
            <pc:docMk/>
            <pc:sldMk cId="2744008374" sldId="258"/>
            <ac:grpSpMk id="14" creationId="{5346FBCF-5353-4172-96F5-4B7EB07777C4}"/>
          </ac:grpSpMkLst>
        </pc:grpChg>
        <pc:grpChg chg="add del">
          <ac:chgData name="nidhi sharma" userId="fc6b383a114615dc" providerId="LiveId" clId="{D0A7A86C-DEEA-46E8-AFCF-55DF316F6CEB}" dt="2024-06-15T11:30:23.725" v="561" actId="26606"/>
          <ac:grpSpMkLst>
            <pc:docMk/>
            <pc:sldMk cId="2744008374" sldId="258"/>
            <ac:grpSpMk id="17" creationId="{FBB3444A-472E-400E-81D0-7CCDEEECC9C3}"/>
          </ac:grpSpMkLst>
        </pc:grpChg>
        <pc:grpChg chg="add del">
          <ac:chgData name="nidhi sharma" userId="fc6b383a114615dc" providerId="LiveId" clId="{D0A7A86C-DEEA-46E8-AFCF-55DF316F6CEB}" dt="2024-06-15T19:58:14.600" v="2132" actId="26606"/>
          <ac:grpSpMkLst>
            <pc:docMk/>
            <pc:sldMk cId="2744008374" sldId="258"/>
            <ac:grpSpMk id="21" creationId="{78326E10-C8CB-487F-A110-F861268DE619}"/>
          </ac:grpSpMkLst>
        </pc:grpChg>
        <pc:grpChg chg="add del">
          <ac:chgData name="nidhi sharma" userId="fc6b383a114615dc" providerId="LiveId" clId="{D0A7A86C-DEEA-46E8-AFCF-55DF316F6CEB}" dt="2024-06-15T11:36:31.865" v="607" actId="26606"/>
          <ac:grpSpMkLst>
            <pc:docMk/>
            <pc:sldMk cId="2744008374" sldId="258"/>
            <ac:grpSpMk id="2058" creationId="{E4C39A5A-6D63-4FAC-B6C2-D37778B97ACD}"/>
          </ac:grpSpMkLst>
        </pc:grpChg>
        <pc:graphicFrameChg chg="add mod ord modGraphic">
          <ac:chgData name="nidhi sharma" userId="fc6b383a114615dc" providerId="LiveId" clId="{D0A7A86C-DEEA-46E8-AFCF-55DF316F6CEB}" dt="2024-06-15T19:58:14.600" v="2132" actId="26606"/>
          <ac:graphicFrameMkLst>
            <pc:docMk/>
            <pc:sldMk cId="2744008374" sldId="258"/>
            <ac:graphicFrameMk id="4" creationId="{F96944E2-4E42-101F-AB1C-B25DB5626707}"/>
          </ac:graphicFrameMkLst>
        </pc:graphicFrameChg>
        <pc:picChg chg="add del mod">
          <ac:chgData name="nidhi sharma" userId="fc6b383a114615dc" providerId="LiveId" clId="{D0A7A86C-DEEA-46E8-AFCF-55DF316F6CEB}" dt="2024-06-16T08:11:13.195" v="2357"/>
          <ac:picMkLst>
            <pc:docMk/>
            <pc:sldMk cId="2744008374" sldId="258"/>
            <ac:picMk id="6" creationId="{2EDD9341-66E3-C9EE-B7AC-37B9BE771560}"/>
          </ac:picMkLst>
        </pc:picChg>
        <pc:picChg chg="add del mod ord">
          <ac:chgData name="nidhi sharma" userId="fc6b383a114615dc" providerId="LiveId" clId="{D0A7A86C-DEEA-46E8-AFCF-55DF316F6CEB}" dt="2024-06-16T08:13:23.263" v="2358"/>
          <ac:picMkLst>
            <pc:docMk/>
            <pc:sldMk cId="2744008374" sldId="258"/>
            <ac:picMk id="7" creationId="{67425A51-A904-97B2-35D5-67F128042D5D}"/>
          </ac:picMkLst>
        </pc:picChg>
        <pc:picChg chg="add del mod">
          <ac:chgData name="nidhi sharma" userId="fc6b383a114615dc" providerId="LiveId" clId="{D0A7A86C-DEEA-46E8-AFCF-55DF316F6CEB}" dt="2024-06-16T08:25:39.273" v="2364"/>
          <ac:picMkLst>
            <pc:docMk/>
            <pc:sldMk cId="2744008374" sldId="258"/>
            <ac:picMk id="8" creationId="{71A7B2E0-0C61-4F1D-6AF7-0CB637A5DB09}"/>
          </ac:picMkLst>
        </pc:picChg>
        <pc:picChg chg="add del mod ord">
          <ac:chgData name="nidhi sharma" userId="fc6b383a114615dc" providerId="LiveId" clId="{D0A7A86C-DEEA-46E8-AFCF-55DF316F6CEB}" dt="2024-06-15T11:33:04.358" v="582" actId="478"/>
          <ac:picMkLst>
            <pc:docMk/>
            <pc:sldMk cId="2744008374" sldId="258"/>
            <ac:picMk id="8" creationId="{EFD8532B-2E6B-1536-B678-EBA6DBB01A18}"/>
          </ac:picMkLst>
        </pc:picChg>
        <pc:picChg chg="add del mod ord">
          <ac:chgData name="nidhi sharma" userId="fc6b383a114615dc" providerId="LiveId" clId="{D0A7A86C-DEEA-46E8-AFCF-55DF316F6CEB}" dt="2024-06-16T08:28:08.903" v="2365"/>
          <ac:picMkLst>
            <pc:docMk/>
            <pc:sldMk cId="2744008374" sldId="258"/>
            <ac:picMk id="9" creationId="{678971CA-C272-4113-8A25-3D7BDD171808}"/>
          </ac:picMkLst>
        </pc:picChg>
        <pc:picChg chg="add del mod ord">
          <ac:chgData name="nidhi sharma" userId="fc6b383a114615dc" providerId="LiveId" clId="{D0A7A86C-DEEA-46E8-AFCF-55DF316F6CEB}" dt="2024-06-15T20:00:17.511" v="2162" actId="22"/>
          <ac:picMkLst>
            <pc:docMk/>
            <pc:sldMk cId="2744008374" sldId="258"/>
            <ac:picMk id="10" creationId="{07801A20-E6BF-C6A4-AA2A-57F78679D00D}"/>
          </ac:picMkLst>
        </pc:picChg>
        <pc:picChg chg="add del mod">
          <ac:chgData name="nidhi sharma" userId="fc6b383a114615dc" providerId="LiveId" clId="{D0A7A86C-DEEA-46E8-AFCF-55DF316F6CEB}" dt="2024-06-16T08:28:38.874" v="2372"/>
          <ac:picMkLst>
            <pc:docMk/>
            <pc:sldMk cId="2744008374" sldId="258"/>
            <ac:picMk id="10" creationId="{1EC6EBA8-08BA-C5C0-28C7-59699AA12238}"/>
          </ac:picMkLst>
        </pc:picChg>
        <pc:picChg chg="add del mod ord">
          <ac:chgData name="nidhi sharma" userId="fc6b383a114615dc" providerId="LiveId" clId="{D0A7A86C-DEEA-46E8-AFCF-55DF316F6CEB}" dt="2024-06-16T08:29:59.330" v="2373"/>
          <ac:picMkLst>
            <pc:docMk/>
            <pc:sldMk cId="2744008374" sldId="258"/>
            <ac:picMk id="11" creationId="{DBB925F3-951C-40EA-4057-54D4A47AB966}"/>
          </ac:picMkLst>
        </pc:picChg>
        <pc:picChg chg="add del mod">
          <ac:chgData name="nidhi sharma" userId="fc6b383a114615dc" providerId="LiveId" clId="{D0A7A86C-DEEA-46E8-AFCF-55DF316F6CEB}" dt="2024-06-16T08:31:48.926" v="2374"/>
          <ac:picMkLst>
            <pc:docMk/>
            <pc:sldMk cId="2744008374" sldId="258"/>
            <ac:picMk id="12" creationId="{C2F7E44A-D6E6-0B43-BEF0-3759AC851632}"/>
          </ac:picMkLst>
        </pc:picChg>
        <pc:picChg chg="add mod ord">
          <ac:chgData name="nidhi sharma" userId="fc6b383a114615dc" providerId="LiveId" clId="{D0A7A86C-DEEA-46E8-AFCF-55DF316F6CEB}" dt="2024-06-15T20:01:30.353" v="2171" actId="167"/>
          <ac:picMkLst>
            <pc:docMk/>
            <pc:sldMk cId="2744008374" sldId="258"/>
            <ac:picMk id="16" creationId="{A3103587-1786-C7FF-E0E1-2515E0751675}"/>
          </ac:picMkLst>
        </pc:picChg>
        <pc:picChg chg="add mod">
          <ac:chgData name="nidhi sharma" userId="fc6b383a114615dc" providerId="LiveId" clId="{D0A7A86C-DEEA-46E8-AFCF-55DF316F6CEB}" dt="2024-06-16T08:39:06.931" v="2375"/>
          <ac:picMkLst>
            <pc:docMk/>
            <pc:sldMk cId="2744008374" sldId="258"/>
            <ac:picMk id="23" creationId="{8ACCFFDF-B3A5-CA4B-8E5E-D159FDBC4093}"/>
          </ac:picMkLst>
        </pc:picChg>
        <pc:picChg chg="add del mod">
          <ac:chgData name="nidhi sharma" userId="fc6b383a114615dc" providerId="LiveId" clId="{D0A7A86C-DEEA-46E8-AFCF-55DF316F6CEB}" dt="2024-06-15T11:37:02.018" v="613" actId="478"/>
          <ac:picMkLst>
            <pc:docMk/>
            <pc:sldMk cId="2744008374" sldId="258"/>
            <ac:picMk id="2053" creationId="{A650D395-2A5B-A37F-9778-FB9E6906BCAD}"/>
          </ac:picMkLst>
        </pc:picChg>
      </pc:sldChg>
      <pc:sldChg chg="addSp delSp modSp new mod modTransition modClrScheme modAnim chgLayout">
        <pc:chgData name="nidhi sharma" userId="fc6b383a114615dc" providerId="LiveId" clId="{D0A7A86C-DEEA-46E8-AFCF-55DF316F6CEB}" dt="2024-06-16T08:39:06.931" v="2375"/>
        <pc:sldMkLst>
          <pc:docMk/>
          <pc:sldMk cId="37362375" sldId="259"/>
        </pc:sldMkLst>
        <pc:spChg chg="mod ord">
          <ac:chgData name="nidhi sharma" userId="fc6b383a114615dc" providerId="LiveId" clId="{D0A7A86C-DEEA-46E8-AFCF-55DF316F6CEB}" dt="2024-06-15T19:55:10.811" v="2116" actId="14100"/>
          <ac:spMkLst>
            <pc:docMk/>
            <pc:sldMk cId="37362375" sldId="259"/>
            <ac:spMk id="2" creationId="{39A1102F-0DD8-5F4A-9CAB-47D32A25287B}"/>
          </ac:spMkLst>
        </pc:spChg>
        <pc:spChg chg="del mod">
          <ac:chgData name="nidhi sharma" userId="fc6b383a114615dc" providerId="LiveId" clId="{D0A7A86C-DEEA-46E8-AFCF-55DF316F6CEB}" dt="2024-06-15T12:05:51.760" v="647" actId="931"/>
          <ac:spMkLst>
            <pc:docMk/>
            <pc:sldMk cId="37362375" sldId="259"/>
            <ac:spMk id="3" creationId="{D7636ABC-65EB-98E1-2CD0-180B1897832A}"/>
          </ac:spMkLst>
        </pc:spChg>
        <pc:spChg chg="add del mod">
          <ac:chgData name="nidhi sharma" userId="fc6b383a114615dc" providerId="LiveId" clId="{D0A7A86C-DEEA-46E8-AFCF-55DF316F6CEB}" dt="2024-06-15T12:07:03.187" v="660"/>
          <ac:spMkLst>
            <pc:docMk/>
            <pc:sldMk cId="37362375" sldId="259"/>
            <ac:spMk id="6" creationId="{4DB717BC-5E61-463F-8C0E-D3B35C7945DC}"/>
          </ac:spMkLst>
        </pc:spChg>
        <pc:spChg chg="add del mod">
          <ac:chgData name="nidhi sharma" userId="fc6b383a114615dc" providerId="LiveId" clId="{D0A7A86C-DEEA-46E8-AFCF-55DF316F6CEB}" dt="2024-06-15T12:07:03.187" v="662"/>
          <ac:spMkLst>
            <pc:docMk/>
            <pc:sldMk cId="37362375" sldId="259"/>
            <ac:spMk id="7" creationId="{F212BDA6-9503-5EA0-1F1B-9554AAF80D20}"/>
          </ac:spMkLst>
        </pc:spChg>
        <pc:spChg chg="add mod ord">
          <ac:chgData name="nidhi sharma" userId="fc6b383a114615dc" providerId="LiveId" clId="{D0A7A86C-DEEA-46E8-AFCF-55DF316F6CEB}" dt="2024-06-15T17:29:46.035" v="1349" actId="1076"/>
          <ac:spMkLst>
            <pc:docMk/>
            <pc:sldMk cId="37362375" sldId="259"/>
            <ac:spMk id="8" creationId="{B15B7D10-F5EB-F0F0-B142-380EAAEFB0BD}"/>
          </ac:spMkLst>
        </pc:spChg>
        <pc:spChg chg="add del mod ord">
          <ac:chgData name="nidhi sharma" userId="fc6b383a114615dc" providerId="LiveId" clId="{D0A7A86C-DEEA-46E8-AFCF-55DF316F6CEB}" dt="2024-06-15T12:10:05.639" v="716" actId="478"/>
          <ac:spMkLst>
            <pc:docMk/>
            <pc:sldMk cId="37362375" sldId="259"/>
            <ac:spMk id="9" creationId="{1FE3FB43-78D1-72AE-AF91-5B20AACB99EB}"/>
          </ac:spMkLst>
        </pc:spChg>
        <pc:spChg chg="add del mod ord">
          <ac:chgData name="nidhi sharma" userId="fc6b383a114615dc" providerId="LiveId" clId="{D0A7A86C-DEEA-46E8-AFCF-55DF316F6CEB}" dt="2024-06-15T12:09:11.818" v="704" actId="931"/>
          <ac:spMkLst>
            <pc:docMk/>
            <pc:sldMk cId="37362375" sldId="259"/>
            <ac:spMk id="10" creationId="{A5CE955F-5938-FA9B-09E8-AFCB4E61E698}"/>
          </ac:spMkLst>
        </pc:spChg>
        <pc:spChg chg="add mod ord">
          <ac:chgData name="nidhi sharma" userId="fc6b383a114615dc" providerId="LiveId" clId="{D0A7A86C-DEEA-46E8-AFCF-55DF316F6CEB}" dt="2024-06-15T17:29:07.317" v="1344" actId="208"/>
          <ac:spMkLst>
            <pc:docMk/>
            <pc:sldMk cId="37362375" sldId="259"/>
            <ac:spMk id="13" creationId="{65030D33-BA40-6451-B4EE-B7168B5C9EFE}"/>
          </ac:spMkLst>
        </pc:spChg>
        <pc:picChg chg="add mod ord">
          <ac:chgData name="nidhi sharma" userId="fc6b383a114615dc" providerId="LiveId" clId="{D0A7A86C-DEEA-46E8-AFCF-55DF316F6CEB}" dt="2024-06-15T12:09:30.072" v="710" actId="14100"/>
          <ac:picMkLst>
            <pc:docMk/>
            <pc:sldMk cId="37362375" sldId="259"/>
            <ac:picMk id="5" creationId="{2B0F445F-F20A-2CEE-8C98-8D9806868B21}"/>
          </ac:picMkLst>
        </pc:picChg>
        <pc:picChg chg="add del mod">
          <ac:chgData name="nidhi sharma" userId="fc6b383a114615dc" providerId="LiveId" clId="{D0A7A86C-DEEA-46E8-AFCF-55DF316F6CEB}" dt="2024-06-16T08:11:13.195" v="2357"/>
          <ac:picMkLst>
            <pc:docMk/>
            <pc:sldMk cId="37362375" sldId="259"/>
            <ac:picMk id="6" creationId="{6F834320-5991-C3D6-D3DB-F961D5C6C9AA}"/>
          </ac:picMkLst>
        </pc:picChg>
        <pc:picChg chg="add del mod ord">
          <ac:chgData name="nidhi sharma" userId="fc6b383a114615dc" providerId="LiveId" clId="{D0A7A86C-DEEA-46E8-AFCF-55DF316F6CEB}" dt="2024-06-16T08:13:23.263" v="2358"/>
          <ac:picMkLst>
            <pc:docMk/>
            <pc:sldMk cId="37362375" sldId="259"/>
            <ac:picMk id="7" creationId="{68E203C2-8C5D-C82D-49C6-6620F35FB7A2}"/>
          </ac:picMkLst>
        </pc:picChg>
        <pc:picChg chg="add del mod">
          <ac:chgData name="nidhi sharma" userId="fc6b383a114615dc" providerId="LiveId" clId="{D0A7A86C-DEEA-46E8-AFCF-55DF316F6CEB}" dt="2024-06-16T08:25:39.273" v="2364"/>
          <ac:picMkLst>
            <pc:docMk/>
            <pc:sldMk cId="37362375" sldId="259"/>
            <ac:picMk id="9" creationId="{1E570D5B-6603-5D26-4B8C-A339AF0454CC}"/>
          </ac:picMkLst>
        </pc:picChg>
        <pc:picChg chg="add del mod ord">
          <ac:chgData name="nidhi sharma" userId="fc6b383a114615dc" providerId="LiveId" clId="{D0A7A86C-DEEA-46E8-AFCF-55DF316F6CEB}" dt="2024-06-16T08:28:08.903" v="2365"/>
          <ac:picMkLst>
            <pc:docMk/>
            <pc:sldMk cId="37362375" sldId="259"/>
            <ac:picMk id="10" creationId="{A7D79EC7-8F6C-F667-DFCF-9A4F814517A5}"/>
          </ac:picMkLst>
        </pc:picChg>
        <pc:picChg chg="add del mod">
          <ac:chgData name="nidhi sharma" userId="fc6b383a114615dc" providerId="LiveId" clId="{D0A7A86C-DEEA-46E8-AFCF-55DF316F6CEB}" dt="2024-06-16T08:28:38.874" v="2372"/>
          <ac:picMkLst>
            <pc:docMk/>
            <pc:sldMk cId="37362375" sldId="259"/>
            <ac:picMk id="11" creationId="{FB802C21-C1DB-0A39-49CF-8DD1E47DFC4B}"/>
          </ac:picMkLst>
        </pc:picChg>
        <pc:picChg chg="add mod">
          <ac:chgData name="nidhi sharma" userId="fc6b383a114615dc" providerId="LiveId" clId="{D0A7A86C-DEEA-46E8-AFCF-55DF316F6CEB}" dt="2024-06-15T12:10:15.076" v="718" actId="14100"/>
          <ac:picMkLst>
            <pc:docMk/>
            <pc:sldMk cId="37362375" sldId="259"/>
            <ac:picMk id="12" creationId="{580EAF02-EF47-5896-3D2D-88BB60E94561}"/>
          </ac:picMkLst>
        </pc:picChg>
        <pc:picChg chg="add del mod ord">
          <ac:chgData name="nidhi sharma" userId="fc6b383a114615dc" providerId="LiveId" clId="{D0A7A86C-DEEA-46E8-AFCF-55DF316F6CEB}" dt="2024-06-16T08:29:59.330" v="2373"/>
          <ac:picMkLst>
            <pc:docMk/>
            <pc:sldMk cId="37362375" sldId="259"/>
            <ac:picMk id="14" creationId="{9FC38C61-7528-A4AA-4FE5-544F2927D29A}"/>
          </ac:picMkLst>
        </pc:picChg>
        <pc:picChg chg="add del mod">
          <ac:chgData name="nidhi sharma" userId="fc6b383a114615dc" providerId="LiveId" clId="{D0A7A86C-DEEA-46E8-AFCF-55DF316F6CEB}" dt="2024-06-16T08:31:48.926" v="2374"/>
          <ac:picMkLst>
            <pc:docMk/>
            <pc:sldMk cId="37362375" sldId="259"/>
            <ac:picMk id="15" creationId="{291BA086-38B6-404A-944B-140ED767A920}"/>
          </ac:picMkLst>
        </pc:picChg>
        <pc:picChg chg="add mod">
          <ac:chgData name="nidhi sharma" userId="fc6b383a114615dc" providerId="LiveId" clId="{D0A7A86C-DEEA-46E8-AFCF-55DF316F6CEB}" dt="2024-06-16T08:39:06.931" v="2375"/>
          <ac:picMkLst>
            <pc:docMk/>
            <pc:sldMk cId="37362375" sldId="259"/>
            <ac:picMk id="23" creationId="{3283FDF8-AC4A-3155-A260-93FEA0790691}"/>
          </ac:picMkLst>
        </pc:picChg>
      </pc:sldChg>
      <pc:sldChg chg="addSp delSp modSp new mod modTransition modAnim">
        <pc:chgData name="nidhi sharma" userId="fc6b383a114615dc" providerId="LiveId" clId="{D0A7A86C-DEEA-46E8-AFCF-55DF316F6CEB}" dt="2024-06-16T08:39:06.931" v="2375"/>
        <pc:sldMkLst>
          <pc:docMk/>
          <pc:sldMk cId="563420958" sldId="260"/>
        </pc:sldMkLst>
        <pc:spChg chg="mod">
          <ac:chgData name="nidhi sharma" userId="fc6b383a114615dc" providerId="LiveId" clId="{D0A7A86C-DEEA-46E8-AFCF-55DF316F6CEB}" dt="2024-06-15T16:44:12.324" v="962" actId="20577"/>
          <ac:spMkLst>
            <pc:docMk/>
            <pc:sldMk cId="563420958" sldId="260"/>
            <ac:spMk id="2" creationId="{58DF2453-2DF1-2B30-9BCB-33B3968456A9}"/>
          </ac:spMkLst>
        </pc:spChg>
        <pc:spChg chg="mod">
          <ac:chgData name="nidhi sharma" userId="fc6b383a114615dc" providerId="LiveId" clId="{D0A7A86C-DEEA-46E8-AFCF-55DF316F6CEB}" dt="2024-06-15T17:25:44.561" v="1328" actId="1076"/>
          <ac:spMkLst>
            <pc:docMk/>
            <pc:sldMk cId="563420958" sldId="260"/>
            <ac:spMk id="3" creationId="{5F291682-DC5C-C02F-1305-4CD67DA777E5}"/>
          </ac:spMkLst>
        </pc:spChg>
        <pc:spChg chg="add del">
          <ac:chgData name="nidhi sharma" userId="fc6b383a114615dc" providerId="LiveId" clId="{D0A7A86C-DEEA-46E8-AFCF-55DF316F6CEB}" dt="2024-06-15T12:13:42.802" v="722" actId="931"/>
          <ac:spMkLst>
            <pc:docMk/>
            <pc:sldMk cId="563420958" sldId="260"/>
            <ac:spMk id="4" creationId="{C3CD3530-A84D-B9DE-3E8C-A464653E9B2A}"/>
          </ac:spMkLst>
        </pc:spChg>
        <pc:spChg chg="mod">
          <ac:chgData name="nidhi sharma" userId="fc6b383a114615dc" providerId="LiveId" clId="{D0A7A86C-DEEA-46E8-AFCF-55DF316F6CEB}" dt="2024-06-15T16:04:24.843" v="886" actId="14100"/>
          <ac:spMkLst>
            <pc:docMk/>
            <pc:sldMk cId="563420958" sldId="260"/>
            <ac:spMk id="5" creationId="{36F79950-6F8A-B234-EE7D-802B8992EBE9}"/>
          </ac:spMkLst>
        </pc:spChg>
        <pc:spChg chg="del">
          <ac:chgData name="nidhi sharma" userId="fc6b383a114615dc" providerId="LiveId" clId="{D0A7A86C-DEEA-46E8-AFCF-55DF316F6CEB}" dt="2024-06-15T12:14:33.868" v="728"/>
          <ac:spMkLst>
            <pc:docMk/>
            <pc:sldMk cId="563420958" sldId="260"/>
            <ac:spMk id="6" creationId="{CE4025FC-5E38-3B7D-68D7-4C093162AB72}"/>
          </ac:spMkLst>
        </pc:spChg>
        <pc:spChg chg="add del mod">
          <ac:chgData name="nidhi sharma" userId="fc6b383a114615dc" providerId="LiveId" clId="{D0A7A86C-DEEA-46E8-AFCF-55DF316F6CEB}" dt="2024-06-15T16:07:44.111" v="901" actId="1076"/>
          <ac:spMkLst>
            <pc:docMk/>
            <pc:sldMk cId="563420958" sldId="260"/>
            <ac:spMk id="10" creationId="{D81C62FA-D401-9025-3B51-575CF78FCF8D}"/>
          </ac:spMkLst>
        </pc:spChg>
        <pc:spChg chg="add">
          <ac:chgData name="nidhi sharma" userId="fc6b383a114615dc" providerId="LiveId" clId="{D0A7A86C-DEEA-46E8-AFCF-55DF316F6CEB}" dt="2024-06-15T16:07:25.381" v="895"/>
          <ac:spMkLst>
            <pc:docMk/>
            <pc:sldMk cId="563420958" sldId="260"/>
            <ac:spMk id="11" creationId="{F6DDF5B9-758D-2CC1-D2FE-C60127EABA54}"/>
          </ac:spMkLst>
        </pc:spChg>
        <pc:spChg chg="add mod">
          <ac:chgData name="nidhi sharma" userId="fc6b383a114615dc" providerId="LiveId" clId="{D0A7A86C-DEEA-46E8-AFCF-55DF316F6CEB}" dt="2024-06-15T16:07:44.111" v="901" actId="1076"/>
          <ac:spMkLst>
            <pc:docMk/>
            <pc:sldMk cId="563420958" sldId="260"/>
            <ac:spMk id="12" creationId="{0F5D7616-507D-AB9B-8892-89A6FA4E49ED}"/>
          </ac:spMkLst>
        </pc:spChg>
        <pc:spChg chg="add mod">
          <ac:chgData name="nidhi sharma" userId="fc6b383a114615dc" providerId="LiveId" clId="{D0A7A86C-DEEA-46E8-AFCF-55DF316F6CEB}" dt="2024-06-15T18:56:39.554" v="1402" actId="2710"/>
          <ac:spMkLst>
            <pc:docMk/>
            <pc:sldMk cId="563420958" sldId="260"/>
            <ac:spMk id="15" creationId="{3BCE4159-8DE5-FAFB-A10C-28ED172DCFED}"/>
          </ac:spMkLst>
        </pc:spChg>
        <pc:spChg chg="add del">
          <ac:chgData name="nidhi sharma" userId="fc6b383a114615dc" providerId="LiveId" clId="{D0A7A86C-DEEA-46E8-AFCF-55DF316F6CEB}" dt="2024-06-15T17:25:45.340" v="1329" actId="11529"/>
          <ac:spMkLst>
            <pc:docMk/>
            <pc:sldMk cId="563420958" sldId="260"/>
            <ac:spMk id="16" creationId="{BB166A60-AD75-629B-13D2-80B13DCEA4CD}"/>
          </ac:spMkLst>
        </pc:spChg>
        <pc:picChg chg="add del mod">
          <ac:chgData name="nidhi sharma" userId="fc6b383a114615dc" providerId="LiveId" clId="{D0A7A86C-DEEA-46E8-AFCF-55DF316F6CEB}" dt="2024-06-16T08:11:13.195" v="2357"/>
          <ac:picMkLst>
            <pc:docMk/>
            <pc:sldMk cId="563420958" sldId="260"/>
            <ac:picMk id="6" creationId="{ED8C4ADE-799A-D3E9-B47E-6436DAA53FF1}"/>
          </ac:picMkLst>
        </pc:picChg>
        <pc:picChg chg="add del mod ord">
          <ac:chgData name="nidhi sharma" userId="fc6b383a114615dc" providerId="LiveId" clId="{D0A7A86C-DEEA-46E8-AFCF-55DF316F6CEB}" dt="2024-06-15T12:13:35.394" v="721" actId="34307"/>
          <ac:picMkLst>
            <pc:docMk/>
            <pc:sldMk cId="563420958" sldId="260"/>
            <ac:picMk id="7" creationId="{23C5FF96-9A75-21E5-0B75-A10C755AD1B5}"/>
          </ac:picMkLst>
        </pc:picChg>
        <pc:picChg chg="add mod">
          <ac:chgData name="nidhi sharma" userId="fc6b383a114615dc" providerId="LiveId" clId="{D0A7A86C-DEEA-46E8-AFCF-55DF316F6CEB}" dt="2024-06-15T17:40:28.997" v="1384" actId="14100"/>
          <ac:picMkLst>
            <pc:docMk/>
            <pc:sldMk cId="563420958" sldId="260"/>
            <ac:picMk id="9" creationId="{67EBC715-FD69-BF5E-AAA3-E7DF8260A8A0}"/>
          </ac:picMkLst>
        </pc:picChg>
        <pc:picChg chg="add del mod ord">
          <ac:chgData name="nidhi sharma" userId="fc6b383a114615dc" providerId="LiveId" clId="{D0A7A86C-DEEA-46E8-AFCF-55DF316F6CEB}" dt="2024-06-16T08:13:23.263" v="2358"/>
          <ac:picMkLst>
            <pc:docMk/>
            <pc:sldMk cId="563420958" sldId="260"/>
            <ac:picMk id="10" creationId="{89C82CDF-4A85-BD6F-5019-DA9288B1E5BD}"/>
          </ac:picMkLst>
        </pc:picChg>
        <pc:picChg chg="add del mod">
          <ac:chgData name="nidhi sharma" userId="fc6b383a114615dc" providerId="LiveId" clId="{D0A7A86C-DEEA-46E8-AFCF-55DF316F6CEB}" dt="2024-06-16T08:25:39.273" v="2364"/>
          <ac:picMkLst>
            <pc:docMk/>
            <pc:sldMk cId="563420958" sldId="260"/>
            <ac:picMk id="11" creationId="{51F8C75B-BC9E-C8BA-7B00-971EF9660419}"/>
          </ac:picMkLst>
        </pc:picChg>
        <pc:picChg chg="add del mod ord">
          <ac:chgData name="nidhi sharma" userId="fc6b383a114615dc" providerId="LiveId" clId="{D0A7A86C-DEEA-46E8-AFCF-55DF316F6CEB}" dt="2024-06-16T08:28:08.903" v="2365"/>
          <ac:picMkLst>
            <pc:docMk/>
            <pc:sldMk cId="563420958" sldId="260"/>
            <ac:picMk id="16" creationId="{094A0292-0326-4535-7024-0C7D92BA6246}"/>
          </ac:picMkLst>
        </pc:picChg>
        <pc:picChg chg="add del mod ord">
          <ac:chgData name="nidhi sharma" userId="fc6b383a114615dc" providerId="LiveId" clId="{D0A7A86C-DEEA-46E8-AFCF-55DF316F6CEB}" dt="2024-06-15T17:31:12.675" v="1355" actId="478"/>
          <ac:picMkLst>
            <pc:docMk/>
            <pc:sldMk cId="563420958" sldId="260"/>
            <ac:picMk id="17" creationId="{7370215B-106B-8A97-8936-D1B0CC65E6D4}"/>
          </ac:picMkLst>
        </pc:picChg>
        <pc:picChg chg="add del mod">
          <ac:chgData name="nidhi sharma" userId="fc6b383a114615dc" providerId="LiveId" clId="{D0A7A86C-DEEA-46E8-AFCF-55DF316F6CEB}" dt="2024-06-16T08:28:38.874" v="2372"/>
          <ac:picMkLst>
            <pc:docMk/>
            <pc:sldMk cId="563420958" sldId="260"/>
            <ac:picMk id="17" creationId="{801E1AB6-AA2C-CEFE-A9A4-143B31D1B2EB}"/>
          </ac:picMkLst>
        </pc:picChg>
        <pc:picChg chg="add del mod ord">
          <ac:chgData name="nidhi sharma" userId="fc6b383a114615dc" providerId="LiveId" clId="{D0A7A86C-DEEA-46E8-AFCF-55DF316F6CEB}" dt="2024-06-16T08:29:59.330" v="2373"/>
          <ac:picMkLst>
            <pc:docMk/>
            <pc:sldMk cId="563420958" sldId="260"/>
            <ac:picMk id="18" creationId="{98C4CD37-7E92-001A-456A-770F4F327012}"/>
          </ac:picMkLst>
        </pc:picChg>
        <pc:picChg chg="add del mod">
          <ac:chgData name="nidhi sharma" userId="fc6b383a114615dc" providerId="LiveId" clId="{D0A7A86C-DEEA-46E8-AFCF-55DF316F6CEB}" dt="2024-06-16T08:31:48.926" v="2374"/>
          <ac:picMkLst>
            <pc:docMk/>
            <pc:sldMk cId="563420958" sldId="260"/>
            <ac:picMk id="19" creationId="{B988E36C-D48B-2C1B-2221-874ECC59D82C}"/>
          </ac:picMkLst>
        </pc:picChg>
        <pc:picChg chg="add mod">
          <ac:chgData name="nidhi sharma" userId="fc6b383a114615dc" providerId="LiveId" clId="{D0A7A86C-DEEA-46E8-AFCF-55DF316F6CEB}" dt="2024-06-16T08:39:06.931" v="2375"/>
          <ac:picMkLst>
            <pc:docMk/>
            <pc:sldMk cId="563420958" sldId="260"/>
            <ac:picMk id="27" creationId="{89E05191-69DD-359D-5470-C1A77BF72EA1}"/>
          </ac:picMkLst>
        </pc:picChg>
        <pc:picChg chg="add mod">
          <ac:chgData name="nidhi sharma" userId="fc6b383a114615dc" providerId="LiveId" clId="{D0A7A86C-DEEA-46E8-AFCF-55DF316F6CEB}" dt="2024-06-15T16:05:03.090" v="893" actId="14100"/>
          <ac:picMkLst>
            <pc:docMk/>
            <pc:sldMk cId="563420958" sldId="260"/>
            <ac:picMk id="3074" creationId="{63021D38-3232-0DE9-ED54-E461463C5677}"/>
          </ac:picMkLst>
        </pc:picChg>
        <pc:cxnChg chg="add">
          <ac:chgData name="nidhi sharma" userId="fc6b383a114615dc" providerId="LiveId" clId="{D0A7A86C-DEEA-46E8-AFCF-55DF316F6CEB}" dt="2024-06-15T16:08:04.981" v="902" actId="11529"/>
          <ac:cxnSpMkLst>
            <pc:docMk/>
            <pc:sldMk cId="563420958" sldId="260"/>
            <ac:cxnSpMk id="14" creationId="{F334DA40-3F1E-D83E-5232-0541B12F4258}"/>
          </ac:cxnSpMkLst>
        </pc:cxnChg>
      </pc:sldChg>
      <pc:sldChg chg="addSp delSp modSp new mod modTransition modAnim chgLayout">
        <pc:chgData name="nidhi sharma" userId="fc6b383a114615dc" providerId="LiveId" clId="{D0A7A86C-DEEA-46E8-AFCF-55DF316F6CEB}" dt="2024-06-16T08:39:06.931" v="2375"/>
        <pc:sldMkLst>
          <pc:docMk/>
          <pc:sldMk cId="1507760356" sldId="261"/>
        </pc:sldMkLst>
        <pc:spChg chg="mod ord">
          <ac:chgData name="nidhi sharma" userId="fc6b383a114615dc" providerId="LiveId" clId="{D0A7A86C-DEEA-46E8-AFCF-55DF316F6CEB}" dt="2024-06-15T19:19:48.161" v="1740" actId="20577"/>
          <ac:spMkLst>
            <pc:docMk/>
            <pc:sldMk cId="1507760356" sldId="261"/>
            <ac:spMk id="2" creationId="{914CE348-0537-7A48-C622-57A1CEEF606C}"/>
          </ac:spMkLst>
        </pc:spChg>
        <pc:spChg chg="mod ord">
          <ac:chgData name="nidhi sharma" userId="fc6b383a114615dc" providerId="LiveId" clId="{D0A7A86C-DEEA-46E8-AFCF-55DF316F6CEB}" dt="2024-06-15T19:02:57.145" v="1479" actId="1076"/>
          <ac:spMkLst>
            <pc:docMk/>
            <pc:sldMk cId="1507760356" sldId="261"/>
            <ac:spMk id="3" creationId="{40266564-A717-80C9-A792-1877F1DEDFF9}"/>
          </ac:spMkLst>
        </pc:spChg>
        <pc:spChg chg="del">
          <ac:chgData name="nidhi sharma" userId="fc6b383a114615dc" providerId="LiveId" clId="{D0A7A86C-DEEA-46E8-AFCF-55DF316F6CEB}" dt="2024-06-15T17:01:18.303" v="1053" actId="931"/>
          <ac:spMkLst>
            <pc:docMk/>
            <pc:sldMk cId="1507760356" sldId="261"/>
            <ac:spMk id="4" creationId="{E4734B97-A5E2-14C5-107C-70088E9B0973}"/>
          </ac:spMkLst>
        </pc:spChg>
        <pc:spChg chg="del">
          <ac:chgData name="nidhi sharma" userId="fc6b383a114615dc" providerId="LiveId" clId="{D0A7A86C-DEEA-46E8-AFCF-55DF316F6CEB}" dt="2024-06-15T17:20:40.674" v="1283"/>
          <ac:spMkLst>
            <pc:docMk/>
            <pc:sldMk cId="1507760356" sldId="261"/>
            <ac:spMk id="5" creationId="{0B064C27-ACCD-82BC-6B05-3176472C6C55}"/>
          </ac:spMkLst>
        </pc:spChg>
        <pc:spChg chg="del">
          <ac:chgData name="nidhi sharma" userId="fc6b383a114615dc" providerId="LiveId" clId="{D0A7A86C-DEEA-46E8-AFCF-55DF316F6CEB}" dt="2024-06-15T17:31:46.527" v="1356" actId="931"/>
          <ac:spMkLst>
            <pc:docMk/>
            <pc:sldMk cId="1507760356" sldId="261"/>
            <ac:spMk id="6" creationId="{D0ED3E3A-0B48-0137-9B2F-8E4F296BE4B4}"/>
          </ac:spMkLst>
        </pc:spChg>
        <pc:spChg chg="add del mod">
          <ac:chgData name="nidhi sharma" userId="fc6b383a114615dc" providerId="LiveId" clId="{D0A7A86C-DEEA-46E8-AFCF-55DF316F6CEB}" dt="2024-06-15T17:01:34.634" v="1057" actId="931"/>
          <ac:spMkLst>
            <pc:docMk/>
            <pc:sldMk cId="1507760356" sldId="261"/>
            <ac:spMk id="10" creationId="{122D1AC2-2716-A668-0BC3-3CF0F605134C}"/>
          </ac:spMkLst>
        </pc:spChg>
        <pc:spChg chg="add del mod">
          <ac:chgData name="nidhi sharma" userId="fc6b383a114615dc" providerId="LiveId" clId="{D0A7A86C-DEEA-46E8-AFCF-55DF316F6CEB}" dt="2024-06-15T17:18:43.028" v="1267" actId="931"/>
          <ac:spMkLst>
            <pc:docMk/>
            <pc:sldMk cId="1507760356" sldId="261"/>
            <ac:spMk id="14" creationId="{C997B1A2-EBE7-D930-C092-046207438085}"/>
          </ac:spMkLst>
        </pc:spChg>
        <pc:spChg chg="add">
          <ac:chgData name="nidhi sharma" userId="fc6b383a114615dc" providerId="LiveId" clId="{D0A7A86C-DEEA-46E8-AFCF-55DF316F6CEB}" dt="2024-06-15T17:13:47.471" v="1064"/>
          <ac:spMkLst>
            <pc:docMk/>
            <pc:sldMk cId="1507760356" sldId="261"/>
            <ac:spMk id="15" creationId="{2113465C-A985-1BB8-90EF-65CC4BD5DB4B}"/>
          </ac:spMkLst>
        </pc:spChg>
        <pc:spChg chg="add del mod">
          <ac:chgData name="nidhi sharma" userId="fc6b383a114615dc" providerId="LiveId" clId="{D0A7A86C-DEEA-46E8-AFCF-55DF316F6CEB}" dt="2024-06-15T17:21:40.201" v="1293" actId="478"/>
          <ac:spMkLst>
            <pc:docMk/>
            <pc:sldMk cId="1507760356" sldId="261"/>
            <ac:spMk id="18" creationId="{A95CB6C4-D851-5378-E71A-B392C6F7AB7F}"/>
          </ac:spMkLst>
        </pc:spChg>
        <pc:spChg chg="add del mod">
          <ac:chgData name="nidhi sharma" userId="fc6b383a114615dc" providerId="LiveId" clId="{D0A7A86C-DEEA-46E8-AFCF-55DF316F6CEB}" dt="2024-06-15T17:20:43.303" v="1284"/>
          <ac:spMkLst>
            <pc:docMk/>
            <pc:sldMk cId="1507760356" sldId="261"/>
            <ac:spMk id="19" creationId="{1A63BDA6-2F48-93D4-5655-791E4D58A47D}"/>
          </ac:spMkLst>
        </pc:spChg>
        <pc:spChg chg="add del mod ord">
          <ac:chgData name="nidhi sharma" userId="fc6b383a114615dc" providerId="LiveId" clId="{D0A7A86C-DEEA-46E8-AFCF-55DF316F6CEB}" dt="2024-06-15T19:03:59.487" v="1490" actId="478"/>
          <ac:spMkLst>
            <pc:docMk/>
            <pc:sldMk cId="1507760356" sldId="261"/>
            <ac:spMk id="20" creationId="{0A14732D-ADCA-9322-0138-B1A8610287BF}"/>
          </ac:spMkLst>
        </pc:spChg>
        <pc:spChg chg="add del mod">
          <ac:chgData name="nidhi sharma" userId="fc6b383a114615dc" providerId="LiveId" clId="{D0A7A86C-DEEA-46E8-AFCF-55DF316F6CEB}" dt="2024-06-15T17:32:42.523" v="1360" actId="21"/>
          <ac:spMkLst>
            <pc:docMk/>
            <pc:sldMk cId="1507760356" sldId="261"/>
            <ac:spMk id="24" creationId="{5893708B-6DCB-9510-26F9-704A484BDDEE}"/>
          </ac:spMkLst>
        </pc:spChg>
        <pc:spChg chg="add del">
          <ac:chgData name="nidhi sharma" userId="fc6b383a114615dc" providerId="LiveId" clId="{D0A7A86C-DEEA-46E8-AFCF-55DF316F6CEB}" dt="2024-06-15T17:34:26.641" v="1362" actId="11529"/>
          <ac:spMkLst>
            <pc:docMk/>
            <pc:sldMk cId="1507760356" sldId="261"/>
            <ac:spMk id="25" creationId="{FAABCC66-2340-DAF8-47DE-3DCDD979088C}"/>
          </ac:spMkLst>
        </pc:spChg>
        <pc:spChg chg="add del mod">
          <ac:chgData name="nidhi sharma" userId="fc6b383a114615dc" providerId="LiveId" clId="{D0A7A86C-DEEA-46E8-AFCF-55DF316F6CEB}" dt="2024-06-15T17:35:33.087" v="1371" actId="6264"/>
          <ac:spMkLst>
            <pc:docMk/>
            <pc:sldMk cId="1507760356" sldId="261"/>
            <ac:spMk id="26" creationId="{7D15DAEE-85E4-2AA9-127B-5A3C2C93B48C}"/>
          </ac:spMkLst>
        </pc:spChg>
        <pc:spChg chg="add del mod">
          <ac:chgData name="nidhi sharma" userId="fc6b383a114615dc" providerId="LiveId" clId="{D0A7A86C-DEEA-46E8-AFCF-55DF316F6CEB}" dt="2024-06-15T17:35:33.087" v="1371" actId="6264"/>
          <ac:spMkLst>
            <pc:docMk/>
            <pc:sldMk cId="1507760356" sldId="261"/>
            <ac:spMk id="27" creationId="{D110B21D-E61E-10CE-DF46-5B9D46AD905A}"/>
          </ac:spMkLst>
        </pc:spChg>
        <pc:spChg chg="add del mod">
          <ac:chgData name="nidhi sharma" userId="fc6b383a114615dc" providerId="LiveId" clId="{D0A7A86C-DEEA-46E8-AFCF-55DF316F6CEB}" dt="2024-06-15T17:35:33.087" v="1371" actId="6264"/>
          <ac:spMkLst>
            <pc:docMk/>
            <pc:sldMk cId="1507760356" sldId="261"/>
            <ac:spMk id="28" creationId="{372DD1AB-BD82-C63B-4859-5825A2400748}"/>
          </ac:spMkLst>
        </pc:spChg>
        <pc:spChg chg="add del mod">
          <ac:chgData name="nidhi sharma" userId="fc6b383a114615dc" providerId="LiveId" clId="{D0A7A86C-DEEA-46E8-AFCF-55DF316F6CEB}" dt="2024-06-15T17:35:33.087" v="1371" actId="6264"/>
          <ac:spMkLst>
            <pc:docMk/>
            <pc:sldMk cId="1507760356" sldId="261"/>
            <ac:spMk id="29" creationId="{0F5020FB-A193-3953-78B0-86C6545CC27A}"/>
          </ac:spMkLst>
        </pc:spChg>
        <pc:spChg chg="add del mod">
          <ac:chgData name="nidhi sharma" userId="fc6b383a114615dc" providerId="LiveId" clId="{D0A7A86C-DEEA-46E8-AFCF-55DF316F6CEB}" dt="2024-06-15T17:35:33.087" v="1371" actId="6264"/>
          <ac:spMkLst>
            <pc:docMk/>
            <pc:sldMk cId="1507760356" sldId="261"/>
            <ac:spMk id="30" creationId="{55337C31-45B4-69AC-2742-5D37F775F9A2}"/>
          </ac:spMkLst>
        </pc:spChg>
        <pc:spChg chg="add mod ord">
          <ac:chgData name="nidhi sharma" userId="fc6b383a114615dc" providerId="LiveId" clId="{D0A7A86C-DEEA-46E8-AFCF-55DF316F6CEB}" dt="2024-06-15T19:02:46.490" v="1478" actId="1076"/>
          <ac:spMkLst>
            <pc:docMk/>
            <pc:sldMk cId="1507760356" sldId="261"/>
            <ac:spMk id="31" creationId="{B0DF00D5-A4D4-2B7B-5B89-6C4C750455B7}"/>
          </ac:spMkLst>
        </pc:spChg>
        <pc:spChg chg="add mod">
          <ac:chgData name="nidhi sharma" userId="fc6b383a114615dc" providerId="LiveId" clId="{D0A7A86C-DEEA-46E8-AFCF-55DF316F6CEB}" dt="2024-06-15T19:15:17.789" v="1614" actId="1076"/>
          <ac:spMkLst>
            <pc:docMk/>
            <pc:sldMk cId="1507760356" sldId="261"/>
            <ac:spMk id="33" creationId="{82252372-1A59-3569-BBA0-CDFA1A2661A7}"/>
          </ac:spMkLst>
        </pc:spChg>
        <pc:spChg chg="add mod">
          <ac:chgData name="nidhi sharma" userId="fc6b383a114615dc" providerId="LiveId" clId="{D0A7A86C-DEEA-46E8-AFCF-55DF316F6CEB}" dt="2024-06-15T19:15:11.296" v="1613" actId="1076"/>
          <ac:spMkLst>
            <pc:docMk/>
            <pc:sldMk cId="1507760356" sldId="261"/>
            <ac:spMk id="34" creationId="{CDBB5D85-1EE9-B5B2-4456-E52B06077BEB}"/>
          </ac:spMkLst>
        </pc:spChg>
        <pc:spChg chg="add del mod">
          <ac:chgData name="nidhi sharma" userId="fc6b383a114615dc" providerId="LiveId" clId="{D0A7A86C-DEEA-46E8-AFCF-55DF316F6CEB}" dt="2024-06-15T19:07:58.103" v="1580" actId="478"/>
          <ac:spMkLst>
            <pc:docMk/>
            <pc:sldMk cId="1507760356" sldId="261"/>
            <ac:spMk id="36" creationId="{9B18EA5D-61F3-9C23-808F-8BB714D30FE1}"/>
          </ac:spMkLst>
        </pc:spChg>
        <pc:spChg chg="add mod">
          <ac:chgData name="nidhi sharma" userId="fc6b383a114615dc" providerId="LiveId" clId="{D0A7A86C-DEEA-46E8-AFCF-55DF316F6CEB}" dt="2024-06-15T19:16:01.481" v="1620" actId="1076"/>
          <ac:spMkLst>
            <pc:docMk/>
            <pc:sldMk cId="1507760356" sldId="261"/>
            <ac:spMk id="37" creationId="{75BD1581-6E6B-A089-3C2B-7023313E5438}"/>
          </ac:spMkLst>
        </pc:spChg>
        <pc:spChg chg="add mod">
          <ac:chgData name="nidhi sharma" userId="fc6b383a114615dc" providerId="LiveId" clId="{D0A7A86C-DEEA-46E8-AFCF-55DF316F6CEB}" dt="2024-06-15T19:23:56.079" v="1824" actId="20577"/>
          <ac:spMkLst>
            <pc:docMk/>
            <pc:sldMk cId="1507760356" sldId="261"/>
            <ac:spMk id="38" creationId="{A90B0BD2-DDFB-9BC8-DB58-285981B50326}"/>
          </ac:spMkLst>
        </pc:spChg>
        <pc:picChg chg="add del mod">
          <ac:chgData name="nidhi sharma" userId="fc6b383a114615dc" providerId="LiveId" clId="{D0A7A86C-DEEA-46E8-AFCF-55DF316F6CEB}" dt="2024-06-16T08:31:48.926" v="2374"/>
          <ac:picMkLst>
            <pc:docMk/>
            <pc:sldMk cId="1507760356" sldId="261"/>
            <ac:picMk id="5" creationId="{1B4246DF-5583-CDE3-1E17-218928A1B153}"/>
          </ac:picMkLst>
        </pc:picChg>
        <pc:picChg chg="add del mod">
          <ac:chgData name="nidhi sharma" userId="fc6b383a114615dc" providerId="LiveId" clId="{D0A7A86C-DEEA-46E8-AFCF-55DF316F6CEB}" dt="2024-06-15T17:01:26.589" v="1056" actId="478"/>
          <ac:picMkLst>
            <pc:docMk/>
            <pc:sldMk cId="1507760356" sldId="261"/>
            <ac:picMk id="8" creationId="{D8592EC1-2574-35BE-7413-C6AC4D58F458}"/>
          </ac:picMkLst>
        </pc:picChg>
        <pc:picChg chg="add mod">
          <ac:chgData name="nidhi sharma" userId="fc6b383a114615dc" providerId="LiveId" clId="{D0A7A86C-DEEA-46E8-AFCF-55DF316F6CEB}" dt="2024-06-16T08:39:06.931" v="2375"/>
          <ac:picMkLst>
            <pc:docMk/>
            <pc:sldMk cId="1507760356" sldId="261"/>
            <ac:picMk id="10" creationId="{540F7BF4-8C90-1D4E-8712-DF62983AA11A}"/>
          </ac:picMkLst>
        </pc:picChg>
        <pc:picChg chg="add del mod">
          <ac:chgData name="nidhi sharma" userId="fc6b383a114615dc" providerId="LiveId" clId="{D0A7A86C-DEEA-46E8-AFCF-55DF316F6CEB}" dt="2024-06-15T17:01:45.429" v="1061" actId="478"/>
          <ac:picMkLst>
            <pc:docMk/>
            <pc:sldMk cId="1507760356" sldId="261"/>
            <ac:picMk id="12" creationId="{2D8C18A7-61C4-B5F4-B3BB-9CD78BA51706}"/>
          </ac:picMkLst>
        </pc:picChg>
        <pc:picChg chg="add mod ord">
          <ac:chgData name="nidhi sharma" userId="fc6b383a114615dc" providerId="LiveId" clId="{D0A7A86C-DEEA-46E8-AFCF-55DF316F6CEB}" dt="2024-06-15T19:16:36.383" v="1623" actId="1076"/>
          <ac:picMkLst>
            <pc:docMk/>
            <pc:sldMk cId="1507760356" sldId="261"/>
            <ac:picMk id="17" creationId="{489B509F-8FCB-763A-BC3E-2F1999F17268}"/>
          </ac:picMkLst>
        </pc:picChg>
        <pc:picChg chg="add del mod ord modCrop">
          <ac:chgData name="nidhi sharma" userId="fc6b383a114615dc" providerId="LiveId" clId="{D0A7A86C-DEEA-46E8-AFCF-55DF316F6CEB}" dt="2024-06-15T19:07:39.694" v="1577" actId="478"/>
          <ac:picMkLst>
            <pc:docMk/>
            <pc:sldMk cId="1507760356" sldId="261"/>
            <ac:picMk id="22" creationId="{0EB29C34-3D2C-23F3-87A4-E0D7BA9FB03E}"/>
          </ac:picMkLst>
        </pc:picChg>
        <pc:picChg chg="add mod">
          <ac:chgData name="nidhi sharma" userId="fc6b383a114615dc" providerId="LiveId" clId="{D0A7A86C-DEEA-46E8-AFCF-55DF316F6CEB}" dt="2024-06-15T19:15:24.840" v="1615" actId="1076"/>
          <ac:picMkLst>
            <pc:docMk/>
            <pc:sldMk cId="1507760356" sldId="261"/>
            <ac:picMk id="32" creationId="{61B02D0C-2970-552B-D67B-29F673538210}"/>
          </ac:picMkLst>
        </pc:picChg>
        <pc:picChg chg="add mod">
          <ac:chgData name="nidhi sharma" userId="fc6b383a114615dc" providerId="LiveId" clId="{D0A7A86C-DEEA-46E8-AFCF-55DF316F6CEB}" dt="2024-06-15T19:15:30.126" v="1616" actId="1076"/>
          <ac:picMkLst>
            <pc:docMk/>
            <pc:sldMk cId="1507760356" sldId="261"/>
            <ac:picMk id="4099" creationId="{8A2850C1-B293-8A06-E910-7ED007340AAC}"/>
          </ac:picMkLst>
        </pc:picChg>
        <pc:picChg chg="add mod">
          <ac:chgData name="nidhi sharma" userId="fc6b383a114615dc" providerId="LiveId" clId="{D0A7A86C-DEEA-46E8-AFCF-55DF316F6CEB}" dt="2024-06-15T19:12:28.376" v="1597" actId="1076"/>
          <ac:picMkLst>
            <pc:docMk/>
            <pc:sldMk cId="1507760356" sldId="261"/>
            <ac:picMk id="4101" creationId="{39099355-0CDC-3BD4-E07D-0EA6540DBDAD}"/>
          </ac:picMkLst>
        </pc:picChg>
        <pc:picChg chg="add">
          <ac:chgData name="nidhi sharma" userId="fc6b383a114615dc" providerId="LiveId" clId="{D0A7A86C-DEEA-46E8-AFCF-55DF316F6CEB}" dt="2024-06-15T19:13:18.851" v="1598"/>
          <ac:picMkLst>
            <pc:docMk/>
            <pc:sldMk cId="1507760356" sldId="261"/>
            <ac:picMk id="4103" creationId="{5175EE66-0267-23D3-7A32-5F19823AECA0}"/>
          </ac:picMkLst>
        </pc:picChg>
      </pc:sldChg>
      <pc:sldChg chg="addSp delSp modSp new mod modTransition modAnim">
        <pc:chgData name="nidhi sharma" userId="fc6b383a114615dc" providerId="LiveId" clId="{D0A7A86C-DEEA-46E8-AFCF-55DF316F6CEB}" dt="2024-06-16T08:39:06.931" v="2375"/>
        <pc:sldMkLst>
          <pc:docMk/>
          <pc:sldMk cId="2155275414" sldId="262"/>
        </pc:sldMkLst>
        <pc:spChg chg="mod">
          <ac:chgData name="nidhi sharma" userId="fc6b383a114615dc" providerId="LiveId" clId="{D0A7A86C-DEEA-46E8-AFCF-55DF316F6CEB}" dt="2024-06-15T19:54:54.038" v="2115" actId="1076"/>
          <ac:spMkLst>
            <pc:docMk/>
            <pc:sldMk cId="2155275414" sldId="262"/>
            <ac:spMk id="2" creationId="{F40D8361-5A5C-87BF-7DE1-78F61D76573B}"/>
          </ac:spMkLst>
        </pc:spChg>
        <pc:spChg chg="mod">
          <ac:chgData name="nidhi sharma" userId="fc6b383a114615dc" providerId="LiveId" clId="{D0A7A86C-DEEA-46E8-AFCF-55DF316F6CEB}" dt="2024-06-15T19:29:50.590" v="1901" actId="20577"/>
          <ac:spMkLst>
            <pc:docMk/>
            <pc:sldMk cId="2155275414" sldId="262"/>
            <ac:spMk id="3" creationId="{903A802F-624A-ADAE-A888-AC366A384A89}"/>
          </ac:spMkLst>
        </pc:spChg>
        <pc:spChg chg="del">
          <ac:chgData name="nidhi sharma" userId="fc6b383a114615dc" providerId="LiveId" clId="{D0A7A86C-DEEA-46E8-AFCF-55DF316F6CEB}" dt="2024-06-15T19:24:26.334" v="1825"/>
          <ac:spMkLst>
            <pc:docMk/>
            <pc:sldMk cId="2155275414" sldId="262"/>
            <ac:spMk id="4" creationId="{89A84567-1AC2-EEF0-B138-956202A0E845}"/>
          </ac:spMkLst>
        </pc:spChg>
        <pc:spChg chg="mod">
          <ac:chgData name="nidhi sharma" userId="fc6b383a114615dc" providerId="LiveId" clId="{D0A7A86C-DEEA-46E8-AFCF-55DF316F6CEB}" dt="2024-06-15T19:33:59.512" v="1912" actId="1076"/>
          <ac:spMkLst>
            <pc:docMk/>
            <pc:sldMk cId="2155275414" sldId="262"/>
            <ac:spMk id="5" creationId="{EAB84E4B-28FC-20A4-A221-6E2314020CF3}"/>
          </ac:spMkLst>
        </pc:spChg>
        <pc:spChg chg="del">
          <ac:chgData name="nidhi sharma" userId="fc6b383a114615dc" providerId="LiveId" clId="{D0A7A86C-DEEA-46E8-AFCF-55DF316F6CEB}" dt="2024-06-15T19:24:36.691" v="1826" actId="931"/>
          <ac:spMkLst>
            <pc:docMk/>
            <pc:sldMk cId="2155275414" sldId="262"/>
            <ac:spMk id="6" creationId="{ABD4E0D3-911C-25C1-055F-0A1001B28A6C}"/>
          </ac:spMkLst>
        </pc:spChg>
        <pc:spChg chg="add del mod">
          <ac:chgData name="nidhi sharma" userId="fc6b383a114615dc" providerId="LiveId" clId="{D0A7A86C-DEEA-46E8-AFCF-55DF316F6CEB}" dt="2024-06-15T19:25:08.436" v="1831" actId="931"/>
          <ac:spMkLst>
            <pc:docMk/>
            <pc:sldMk cId="2155275414" sldId="262"/>
            <ac:spMk id="11" creationId="{FD7533BC-EE31-E863-BD16-91CCC7ED4A3B}"/>
          </ac:spMkLst>
        </pc:spChg>
        <pc:spChg chg="add del mod">
          <ac:chgData name="nidhi sharma" userId="fc6b383a114615dc" providerId="LiveId" clId="{D0A7A86C-DEEA-46E8-AFCF-55DF316F6CEB}" dt="2024-06-15T19:25:26.933" v="1835" actId="931"/>
          <ac:spMkLst>
            <pc:docMk/>
            <pc:sldMk cId="2155275414" sldId="262"/>
            <ac:spMk id="15" creationId="{754FE829-F0A3-B316-1CD4-F0E450D618AE}"/>
          </ac:spMkLst>
        </pc:spChg>
        <pc:spChg chg="add del mod">
          <ac:chgData name="nidhi sharma" userId="fc6b383a114615dc" providerId="LiveId" clId="{D0A7A86C-DEEA-46E8-AFCF-55DF316F6CEB}" dt="2024-06-15T19:25:51.078" v="1838" actId="931"/>
          <ac:spMkLst>
            <pc:docMk/>
            <pc:sldMk cId="2155275414" sldId="262"/>
            <ac:spMk id="19" creationId="{BD3F573D-21C9-4C69-8734-80CDA1B95813}"/>
          </ac:spMkLst>
        </pc:spChg>
        <pc:spChg chg="add del mod">
          <ac:chgData name="nidhi sharma" userId="fc6b383a114615dc" providerId="LiveId" clId="{D0A7A86C-DEEA-46E8-AFCF-55DF316F6CEB}" dt="2024-06-15T19:34:32.360" v="1916" actId="478"/>
          <ac:spMkLst>
            <pc:docMk/>
            <pc:sldMk cId="2155275414" sldId="262"/>
            <ac:spMk id="24" creationId="{DD821126-0131-99CD-9B41-F1E85B5E9260}"/>
          </ac:spMkLst>
        </pc:spChg>
        <pc:picChg chg="add del mod">
          <ac:chgData name="nidhi sharma" userId="fc6b383a114615dc" providerId="LiveId" clId="{D0A7A86C-DEEA-46E8-AFCF-55DF316F6CEB}" dt="2024-06-16T08:31:48.926" v="2374"/>
          <ac:picMkLst>
            <pc:docMk/>
            <pc:sldMk cId="2155275414" sldId="262"/>
            <ac:picMk id="6" creationId="{E3B1A7C0-19BB-1366-4A55-A7C02C0D7B8A}"/>
          </ac:picMkLst>
        </pc:picChg>
        <pc:picChg chg="add mod">
          <ac:chgData name="nidhi sharma" userId="fc6b383a114615dc" providerId="LiveId" clId="{D0A7A86C-DEEA-46E8-AFCF-55DF316F6CEB}" dt="2024-06-15T19:34:47.562" v="1919" actId="1076"/>
          <ac:picMkLst>
            <pc:docMk/>
            <pc:sldMk cId="2155275414" sldId="262"/>
            <ac:picMk id="7" creationId="{2A0612DE-FC6A-39DA-46AD-0C3FCD73BA25}"/>
          </ac:picMkLst>
        </pc:picChg>
        <pc:picChg chg="add del mod">
          <ac:chgData name="nidhi sharma" userId="fc6b383a114615dc" providerId="LiveId" clId="{D0A7A86C-DEEA-46E8-AFCF-55DF316F6CEB}" dt="2024-06-15T19:24:53.130" v="1830" actId="478"/>
          <ac:picMkLst>
            <pc:docMk/>
            <pc:sldMk cId="2155275414" sldId="262"/>
            <ac:picMk id="9" creationId="{2796C3DB-507C-BCC9-48CF-2790BF289605}"/>
          </ac:picMkLst>
        </pc:picChg>
        <pc:picChg chg="add mod">
          <ac:chgData name="nidhi sharma" userId="fc6b383a114615dc" providerId="LiveId" clId="{D0A7A86C-DEEA-46E8-AFCF-55DF316F6CEB}" dt="2024-06-16T08:39:06.931" v="2375"/>
          <ac:picMkLst>
            <pc:docMk/>
            <pc:sldMk cId="2155275414" sldId="262"/>
            <ac:picMk id="12" creationId="{2F2E3F24-9D4C-53BF-EAB9-02D039920C79}"/>
          </ac:picMkLst>
        </pc:picChg>
        <pc:picChg chg="add del mod">
          <ac:chgData name="nidhi sharma" userId="fc6b383a114615dc" providerId="LiveId" clId="{D0A7A86C-DEEA-46E8-AFCF-55DF316F6CEB}" dt="2024-06-15T19:25:17.290" v="1834" actId="478"/>
          <ac:picMkLst>
            <pc:docMk/>
            <pc:sldMk cId="2155275414" sldId="262"/>
            <ac:picMk id="13" creationId="{8E13B308-EDFE-08FD-8620-57F35D0D3552}"/>
          </ac:picMkLst>
        </pc:picChg>
        <pc:picChg chg="add del mod">
          <ac:chgData name="nidhi sharma" userId="fc6b383a114615dc" providerId="LiveId" clId="{D0A7A86C-DEEA-46E8-AFCF-55DF316F6CEB}" dt="2024-06-15T19:25:42.338" v="1837" actId="478"/>
          <ac:picMkLst>
            <pc:docMk/>
            <pc:sldMk cId="2155275414" sldId="262"/>
            <ac:picMk id="17" creationId="{AE360F56-F100-E723-06D8-AC3F58886DDE}"/>
          </ac:picMkLst>
        </pc:picChg>
        <pc:picChg chg="add del mod modCrop">
          <ac:chgData name="nidhi sharma" userId="fc6b383a114615dc" providerId="LiveId" clId="{D0A7A86C-DEEA-46E8-AFCF-55DF316F6CEB}" dt="2024-06-15T19:34:21.092" v="1914" actId="478"/>
          <ac:picMkLst>
            <pc:docMk/>
            <pc:sldMk cId="2155275414" sldId="262"/>
            <ac:picMk id="21" creationId="{D27E1194-2852-D2E3-A415-E93E6066272D}"/>
          </ac:picMkLst>
        </pc:picChg>
        <pc:picChg chg="add mod">
          <ac:chgData name="nidhi sharma" userId="fc6b383a114615dc" providerId="LiveId" clId="{D0A7A86C-DEEA-46E8-AFCF-55DF316F6CEB}" dt="2024-06-15T19:34:56.788" v="1922" actId="14100"/>
          <ac:picMkLst>
            <pc:docMk/>
            <pc:sldMk cId="2155275414" sldId="262"/>
            <ac:picMk id="22" creationId="{82D370E2-A444-A3B0-8A1F-8ECCE26EC099}"/>
          </ac:picMkLst>
        </pc:picChg>
      </pc:sldChg>
      <pc:sldChg chg="addSp delSp modSp new mod modTransition setBg modAnim chgLayout">
        <pc:chgData name="nidhi sharma" userId="fc6b383a114615dc" providerId="LiveId" clId="{D0A7A86C-DEEA-46E8-AFCF-55DF316F6CEB}" dt="2024-06-16T08:39:06.931" v="2375"/>
        <pc:sldMkLst>
          <pc:docMk/>
          <pc:sldMk cId="1418948742" sldId="263"/>
        </pc:sldMkLst>
        <pc:spChg chg="del">
          <ac:chgData name="nidhi sharma" userId="fc6b383a114615dc" providerId="LiveId" clId="{D0A7A86C-DEEA-46E8-AFCF-55DF316F6CEB}" dt="2024-06-15T19:35:43.517" v="1924" actId="6264"/>
          <ac:spMkLst>
            <pc:docMk/>
            <pc:sldMk cId="1418948742" sldId="263"/>
            <ac:spMk id="2" creationId="{ACB66B69-EB97-71CC-4DF7-2EC6EA03B277}"/>
          </ac:spMkLst>
        </pc:spChg>
        <pc:spChg chg="del">
          <ac:chgData name="nidhi sharma" userId="fc6b383a114615dc" providerId="LiveId" clId="{D0A7A86C-DEEA-46E8-AFCF-55DF316F6CEB}" dt="2024-06-15T19:35:43.517" v="1924" actId="6264"/>
          <ac:spMkLst>
            <pc:docMk/>
            <pc:sldMk cId="1418948742" sldId="263"/>
            <ac:spMk id="3" creationId="{684D1FE5-51CA-5C3C-E287-D9130AEDA5D1}"/>
          </ac:spMkLst>
        </pc:spChg>
        <pc:spChg chg="del">
          <ac:chgData name="nidhi sharma" userId="fc6b383a114615dc" providerId="LiveId" clId="{D0A7A86C-DEEA-46E8-AFCF-55DF316F6CEB}" dt="2024-06-15T19:35:43.517" v="1924" actId="6264"/>
          <ac:spMkLst>
            <pc:docMk/>
            <pc:sldMk cId="1418948742" sldId="263"/>
            <ac:spMk id="4" creationId="{93EA18D4-BD51-3425-1EF8-96402ABA98E0}"/>
          </ac:spMkLst>
        </pc:spChg>
        <pc:spChg chg="del">
          <ac:chgData name="nidhi sharma" userId="fc6b383a114615dc" providerId="LiveId" clId="{D0A7A86C-DEEA-46E8-AFCF-55DF316F6CEB}" dt="2024-06-15T19:35:43.517" v="1924" actId="6264"/>
          <ac:spMkLst>
            <pc:docMk/>
            <pc:sldMk cId="1418948742" sldId="263"/>
            <ac:spMk id="5" creationId="{6566B192-745C-42B3-81A3-07D993C9373C}"/>
          </ac:spMkLst>
        </pc:spChg>
        <pc:spChg chg="del">
          <ac:chgData name="nidhi sharma" userId="fc6b383a114615dc" providerId="LiveId" clId="{D0A7A86C-DEEA-46E8-AFCF-55DF316F6CEB}" dt="2024-06-15T19:35:43.517" v="1924" actId="6264"/>
          <ac:spMkLst>
            <pc:docMk/>
            <pc:sldMk cId="1418948742" sldId="263"/>
            <ac:spMk id="6" creationId="{E379EE62-6DFC-CA10-CD2C-690AB1834F5A}"/>
          </ac:spMkLst>
        </pc:spChg>
        <pc:spChg chg="add del mod ord">
          <ac:chgData name="nidhi sharma" userId="fc6b383a114615dc" providerId="LiveId" clId="{D0A7A86C-DEEA-46E8-AFCF-55DF316F6CEB}" dt="2024-06-15T19:35:44.300" v="1925" actId="6264"/>
          <ac:spMkLst>
            <pc:docMk/>
            <pc:sldMk cId="1418948742" sldId="263"/>
            <ac:spMk id="7" creationId="{AAA3EF29-4539-488D-D33C-6E4ECC6B79BD}"/>
          </ac:spMkLst>
        </pc:spChg>
        <pc:spChg chg="add del mod ord">
          <ac:chgData name="nidhi sharma" userId="fc6b383a114615dc" providerId="LiveId" clId="{D0A7A86C-DEEA-46E8-AFCF-55DF316F6CEB}" dt="2024-06-15T19:35:44.300" v="1925" actId="6264"/>
          <ac:spMkLst>
            <pc:docMk/>
            <pc:sldMk cId="1418948742" sldId="263"/>
            <ac:spMk id="8" creationId="{BCF905F0-AAB2-A5B5-0C00-AD69F097BB91}"/>
          </ac:spMkLst>
        </pc:spChg>
        <pc:spChg chg="add del mod ord">
          <ac:chgData name="nidhi sharma" userId="fc6b383a114615dc" providerId="LiveId" clId="{D0A7A86C-DEEA-46E8-AFCF-55DF316F6CEB}" dt="2024-06-15T19:35:44.300" v="1925" actId="6264"/>
          <ac:spMkLst>
            <pc:docMk/>
            <pc:sldMk cId="1418948742" sldId="263"/>
            <ac:spMk id="9" creationId="{D21FB26B-C5DD-0BD1-BE86-4DFC2A5899DE}"/>
          </ac:spMkLst>
        </pc:spChg>
        <pc:spChg chg="add del mod ord">
          <ac:chgData name="nidhi sharma" userId="fc6b383a114615dc" providerId="LiveId" clId="{D0A7A86C-DEEA-46E8-AFCF-55DF316F6CEB}" dt="2024-06-15T19:35:44.300" v="1925" actId="6264"/>
          <ac:spMkLst>
            <pc:docMk/>
            <pc:sldMk cId="1418948742" sldId="263"/>
            <ac:spMk id="10" creationId="{88FF3474-C4A4-2758-C330-8B702CACD67A}"/>
          </ac:spMkLst>
        </pc:spChg>
        <pc:spChg chg="add del mod ord">
          <ac:chgData name="nidhi sharma" userId="fc6b383a114615dc" providerId="LiveId" clId="{D0A7A86C-DEEA-46E8-AFCF-55DF316F6CEB}" dt="2024-06-15T19:35:44.300" v="1925" actId="6264"/>
          <ac:spMkLst>
            <pc:docMk/>
            <pc:sldMk cId="1418948742" sldId="263"/>
            <ac:spMk id="11" creationId="{122B556E-DEAD-F164-9C35-E845A7897F89}"/>
          </ac:spMkLst>
        </pc:spChg>
        <pc:spChg chg="add mod ord">
          <ac:chgData name="nidhi sharma" userId="fc6b383a114615dc" providerId="LiveId" clId="{D0A7A86C-DEEA-46E8-AFCF-55DF316F6CEB}" dt="2024-06-16T07:54:32.074" v="2343" actId="20577"/>
          <ac:spMkLst>
            <pc:docMk/>
            <pc:sldMk cId="1418948742" sldId="263"/>
            <ac:spMk id="12" creationId="{F5CDF015-000B-E001-54B9-66C9826B7D5D}"/>
          </ac:spMkLst>
        </pc:spChg>
        <pc:spChg chg="add mod ord">
          <ac:chgData name="nidhi sharma" userId="fc6b383a114615dc" providerId="LiveId" clId="{D0A7A86C-DEEA-46E8-AFCF-55DF316F6CEB}" dt="2024-06-15T20:09:53.576" v="2204" actId="20577"/>
          <ac:spMkLst>
            <pc:docMk/>
            <pc:sldMk cId="1418948742" sldId="263"/>
            <ac:spMk id="13" creationId="{21999A7D-C995-CAB7-7B5E-BF111D1493ED}"/>
          </ac:spMkLst>
        </pc:spChg>
        <pc:spChg chg="add del mod ord">
          <ac:chgData name="nidhi sharma" userId="fc6b383a114615dc" providerId="LiveId" clId="{D0A7A86C-DEEA-46E8-AFCF-55DF316F6CEB}" dt="2024-06-15T19:42:05.112" v="1928" actId="931"/>
          <ac:spMkLst>
            <pc:docMk/>
            <pc:sldMk cId="1418948742" sldId="263"/>
            <ac:spMk id="14" creationId="{B897E2A8-88D8-8F79-C972-67ED79B00937}"/>
          </ac:spMkLst>
        </pc:spChg>
        <pc:spChg chg="add mod ord">
          <ac:chgData name="nidhi sharma" userId="fc6b383a114615dc" providerId="LiveId" clId="{D0A7A86C-DEEA-46E8-AFCF-55DF316F6CEB}" dt="2024-06-15T20:09:57.889" v="2206" actId="20577"/>
          <ac:spMkLst>
            <pc:docMk/>
            <pc:sldMk cId="1418948742" sldId="263"/>
            <ac:spMk id="15" creationId="{1321C7BE-954A-655E-5392-D30BAEC7275F}"/>
          </ac:spMkLst>
        </pc:spChg>
        <pc:spChg chg="add del mod ord">
          <ac:chgData name="nidhi sharma" userId="fc6b383a114615dc" providerId="LiveId" clId="{D0A7A86C-DEEA-46E8-AFCF-55DF316F6CEB}" dt="2024-06-15T19:45:44.254" v="2036" actId="931"/>
          <ac:spMkLst>
            <pc:docMk/>
            <pc:sldMk cId="1418948742" sldId="263"/>
            <ac:spMk id="16" creationId="{2F8ECDAD-AD43-4461-645B-44F59F880808}"/>
          </ac:spMkLst>
        </pc:spChg>
        <pc:spChg chg="add del">
          <ac:chgData name="nidhi sharma" userId="fc6b383a114615dc" providerId="LiveId" clId="{D0A7A86C-DEEA-46E8-AFCF-55DF316F6CEB}" dt="2024-06-15T19:49:34.193" v="2083" actId="26606"/>
          <ac:spMkLst>
            <pc:docMk/>
            <pc:sldMk cId="1418948742" sldId="263"/>
            <ac:spMk id="35" creationId="{63336871-0118-4F6E-8DBD-20AEFC62A9AD}"/>
          </ac:spMkLst>
        </pc:spChg>
        <pc:spChg chg="add del">
          <ac:chgData name="nidhi sharma" userId="fc6b383a114615dc" providerId="LiveId" clId="{D0A7A86C-DEEA-46E8-AFCF-55DF316F6CEB}" dt="2024-06-15T19:49:34.193" v="2083" actId="26606"/>
          <ac:spMkLst>
            <pc:docMk/>
            <pc:sldMk cId="1418948742" sldId="263"/>
            <ac:spMk id="37" creationId="{F03CC8D0-33AF-417F-8454-1FDB6C22DD25}"/>
          </ac:spMkLst>
        </pc:spChg>
        <pc:grpChg chg="add del">
          <ac:chgData name="nidhi sharma" userId="fc6b383a114615dc" providerId="LiveId" clId="{D0A7A86C-DEEA-46E8-AFCF-55DF316F6CEB}" dt="2024-06-15T19:49:34.193" v="2083" actId="26606"/>
          <ac:grpSpMkLst>
            <pc:docMk/>
            <pc:sldMk cId="1418948742" sldId="263"/>
            <ac:grpSpMk id="27" creationId="{71092D16-14DA-4606-831F-0DB3EEECB91C}"/>
          </ac:grpSpMkLst>
        </pc:grpChg>
        <pc:grpChg chg="add del">
          <ac:chgData name="nidhi sharma" userId="fc6b383a114615dc" providerId="LiveId" clId="{D0A7A86C-DEEA-46E8-AFCF-55DF316F6CEB}" dt="2024-06-15T19:49:34.193" v="2083" actId="26606"/>
          <ac:grpSpMkLst>
            <pc:docMk/>
            <pc:sldMk cId="1418948742" sldId="263"/>
            <ac:grpSpMk id="39" creationId="{B5A08A69-9EE1-4A9E-96B6-D769D87C2F9E}"/>
          </ac:grpSpMkLst>
        </pc:grpChg>
        <pc:picChg chg="add del mod">
          <ac:chgData name="nidhi sharma" userId="fc6b383a114615dc" providerId="LiveId" clId="{D0A7A86C-DEEA-46E8-AFCF-55DF316F6CEB}" dt="2024-06-16T08:28:38.874" v="2372"/>
          <ac:picMkLst>
            <pc:docMk/>
            <pc:sldMk cId="1418948742" sldId="263"/>
            <ac:picMk id="3" creationId="{6B4FED6C-2041-A7C4-B50B-D6CA30C6C0D0}"/>
          </ac:picMkLst>
        </pc:picChg>
        <pc:picChg chg="add del mod ord">
          <ac:chgData name="nidhi sharma" userId="fc6b383a114615dc" providerId="LiveId" clId="{D0A7A86C-DEEA-46E8-AFCF-55DF316F6CEB}" dt="2024-06-16T08:29:59.330" v="2373"/>
          <ac:picMkLst>
            <pc:docMk/>
            <pc:sldMk cId="1418948742" sldId="263"/>
            <ac:picMk id="7" creationId="{0C79DA74-E7D2-A88F-A5DF-04036D938773}"/>
          </ac:picMkLst>
        </pc:picChg>
        <pc:picChg chg="add del mod">
          <ac:chgData name="nidhi sharma" userId="fc6b383a114615dc" providerId="LiveId" clId="{D0A7A86C-DEEA-46E8-AFCF-55DF316F6CEB}" dt="2024-06-16T08:31:48.926" v="2374"/>
          <ac:picMkLst>
            <pc:docMk/>
            <pc:sldMk cId="1418948742" sldId="263"/>
            <ac:picMk id="8" creationId="{1ADFED10-FBD0-A7ED-CD41-D048EA0887BC}"/>
          </ac:picMkLst>
        </pc:picChg>
        <pc:picChg chg="add del mod ord">
          <ac:chgData name="nidhi sharma" userId="fc6b383a114615dc" providerId="LiveId" clId="{D0A7A86C-DEEA-46E8-AFCF-55DF316F6CEB}" dt="2024-06-15T19:41:54.201" v="1927" actId="34307"/>
          <ac:picMkLst>
            <pc:docMk/>
            <pc:sldMk cId="1418948742" sldId="263"/>
            <ac:picMk id="17" creationId="{37E82F47-B4C4-3990-285B-2395A26B9CDD}"/>
          </ac:picMkLst>
        </pc:picChg>
        <pc:picChg chg="add mod modCrop">
          <ac:chgData name="nidhi sharma" userId="fc6b383a114615dc" providerId="LiveId" clId="{D0A7A86C-DEEA-46E8-AFCF-55DF316F6CEB}" dt="2024-06-15T19:55:59.639" v="2122" actId="1076"/>
          <ac:picMkLst>
            <pc:docMk/>
            <pc:sldMk cId="1418948742" sldId="263"/>
            <ac:picMk id="19" creationId="{79CBD5D6-7ABA-A377-CAD6-DA09CFFECFD6}"/>
          </ac:picMkLst>
        </pc:picChg>
        <pc:picChg chg="add del mod ord">
          <ac:chgData name="nidhi sharma" userId="fc6b383a114615dc" providerId="LiveId" clId="{D0A7A86C-DEEA-46E8-AFCF-55DF316F6CEB}" dt="2024-06-15T19:45:31.821" v="2035" actId="34307"/>
          <ac:picMkLst>
            <pc:docMk/>
            <pc:sldMk cId="1418948742" sldId="263"/>
            <ac:picMk id="20" creationId="{1897C2D3-4F2B-6939-9027-1ACEAAF0C2AE}"/>
          </ac:picMkLst>
        </pc:picChg>
        <pc:picChg chg="add mod">
          <ac:chgData name="nidhi sharma" userId="fc6b383a114615dc" providerId="LiveId" clId="{D0A7A86C-DEEA-46E8-AFCF-55DF316F6CEB}" dt="2024-06-16T08:39:06.931" v="2375"/>
          <ac:picMkLst>
            <pc:docMk/>
            <pc:sldMk cId="1418948742" sldId="263"/>
            <ac:picMk id="20" creationId="{4C12C8FD-08EA-3A4D-9FC7-45DD0B7307C5}"/>
          </ac:picMkLst>
        </pc:picChg>
        <pc:picChg chg="add mod modCrop">
          <ac:chgData name="nidhi sharma" userId="fc6b383a114615dc" providerId="LiveId" clId="{D0A7A86C-DEEA-46E8-AFCF-55DF316F6CEB}" dt="2024-06-15T19:56:16.953" v="2124" actId="14100"/>
          <ac:picMkLst>
            <pc:docMk/>
            <pc:sldMk cId="1418948742" sldId="263"/>
            <ac:picMk id="22" creationId="{5B25236B-0E6C-BE39-9468-7ACB1AE98913}"/>
          </ac:picMkLst>
        </pc:picChg>
      </pc:sldChg>
      <pc:sldChg chg="new del">
        <pc:chgData name="nidhi sharma" userId="fc6b383a114615dc" providerId="LiveId" clId="{D0A7A86C-DEEA-46E8-AFCF-55DF316F6CEB}" dt="2024-06-15T19:51:35.391" v="2111" actId="2696"/>
        <pc:sldMkLst>
          <pc:docMk/>
          <pc:sldMk cId="2540664280" sldId="264"/>
        </pc:sldMkLst>
      </pc:sldChg>
      <pc:sldChg chg="addSp delSp modSp new mod modTransition setBg modClrScheme addAnim modAnim setClrOvrMap chgLayout">
        <pc:chgData name="nidhi sharma" userId="fc6b383a114615dc" providerId="LiveId" clId="{D0A7A86C-DEEA-46E8-AFCF-55DF316F6CEB}" dt="2024-06-16T08:39:06.931" v="2375"/>
        <pc:sldMkLst>
          <pc:docMk/>
          <pc:sldMk cId="2050606879" sldId="265"/>
        </pc:sldMkLst>
        <pc:spChg chg="mod ord">
          <ac:chgData name="nidhi sharma" userId="fc6b383a114615dc" providerId="LiveId" clId="{D0A7A86C-DEEA-46E8-AFCF-55DF316F6CEB}" dt="2024-06-15T19:51:53.708" v="2113" actId="26606"/>
          <ac:spMkLst>
            <pc:docMk/>
            <pc:sldMk cId="2050606879" sldId="265"/>
            <ac:spMk id="2" creationId="{07EE6619-94DB-DB5B-E14C-3A9181FA47E8}"/>
          </ac:spMkLst>
        </pc:spChg>
        <pc:spChg chg="del mod">
          <ac:chgData name="nidhi sharma" userId="fc6b383a114615dc" providerId="LiveId" clId="{D0A7A86C-DEEA-46E8-AFCF-55DF316F6CEB}" dt="2024-06-15T19:48:25.551" v="2076" actId="700"/>
          <ac:spMkLst>
            <pc:docMk/>
            <pc:sldMk cId="2050606879" sldId="265"/>
            <ac:spMk id="3" creationId="{45A51F8D-9D7C-1953-F7A9-69647D287BFB}"/>
          </ac:spMkLst>
        </pc:spChg>
        <pc:spChg chg="add del">
          <ac:chgData name="nidhi sharma" userId="fc6b383a114615dc" providerId="LiveId" clId="{D0A7A86C-DEEA-46E8-AFCF-55DF316F6CEB}" dt="2024-06-15T19:48:35.435" v="2078" actId="26606"/>
          <ac:spMkLst>
            <pc:docMk/>
            <pc:sldMk cId="2050606879" sldId="265"/>
            <ac:spMk id="17" creationId="{A6073935-E043-4801-AF06-06093A9145F7}"/>
          </ac:spMkLst>
        </pc:spChg>
        <pc:spChg chg="add del">
          <ac:chgData name="nidhi sharma" userId="fc6b383a114615dc" providerId="LiveId" clId="{D0A7A86C-DEEA-46E8-AFCF-55DF316F6CEB}" dt="2024-06-15T19:48:35.435" v="2078" actId="26606"/>
          <ac:spMkLst>
            <pc:docMk/>
            <pc:sldMk cId="2050606879" sldId="265"/>
            <ac:spMk id="27" creationId="{8D6B9972-4A81-4223-9901-0E559A1D5E59}"/>
          </ac:spMkLst>
        </pc:spChg>
        <pc:spChg chg="add del">
          <ac:chgData name="nidhi sharma" userId="fc6b383a114615dc" providerId="LiveId" clId="{D0A7A86C-DEEA-46E8-AFCF-55DF316F6CEB}" dt="2024-06-15T19:51:45.650" v="2112" actId="26606"/>
          <ac:spMkLst>
            <pc:docMk/>
            <pc:sldMk cId="2050606879" sldId="265"/>
            <ac:spMk id="34" creationId="{E5A92FE9-DB05-4D0D-AF5A-BE8664B9FFB4}"/>
          </ac:spMkLst>
        </pc:spChg>
        <pc:spChg chg="add del">
          <ac:chgData name="nidhi sharma" userId="fc6b383a114615dc" providerId="LiveId" clId="{D0A7A86C-DEEA-46E8-AFCF-55DF316F6CEB}" dt="2024-06-15T19:51:53.708" v="2113" actId="26606"/>
          <ac:spMkLst>
            <pc:docMk/>
            <pc:sldMk cId="2050606879" sldId="265"/>
            <ac:spMk id="54" creationId="{F64080D6-34DE-4277-97CC-2FB3812846DA}"/>
          </ac:spMkLst>
        </pc:spChg>
        <pc:spChg chg="add">
          <ac:chgData name="nidhi sharma" userId="fc6b383a114615dc" providerId="LiveId" clId="{D0A7A86C-DEEA-46E8-AFCF-55DF316F6CEB}" dt="2024-06-15T19:51:53.708" v="2113" actId="26606"/>
          <ac:spMkLst>
            <pc:docMk/>
            <pc:sldMk cId="2050606879" sldId="265"/>
            <ac:spMk id="67" creationId="{5EF08599-3FED-4288-A20D-E7BCAC3B8E26}"/>
          </ac:spMkLst>
        </pc:spChg>
        <pc:spChg chg="add">
          <ac:chgData name="nidhi sharma" userId="fc6b383a114615dc" providerId="LiveId" clId="{D0A7A86C-DEEA-46E8-AFCF-55DF316F6CEB}" dt="2024-06-15T19:51:53.708" v="2113" actId="26606"/>
          <ac:spMkLst>
            <pc:docMk/>
            <pc:sldMk cId="2050606879" sldId="265"/>
            <ac:spMk id="69" creationId="{C884A6B2-90E9-4BDB-8503-71AC02D3956A}"/>
          </ac:spMkLst>
        </pc:spChg>
        <pc:grpChg chg="add del">
          <ac:chgData name="nidhi sharma" userId="fc6b383a114615dc" providerId="LiveId" clId="{D0A7A86C-DEEA-46E8-AFCF-55DF316F6CEB}" dt="2024-06-15T19:51:45.650" v="2112" actId="26606"/>
          <ac:grpSpMkLst>
            <pc:docMk/>
            <pc:sldMk cId="2050606879" sldId="265"/>
            <ac:grpSpMk id="7" creationId="{E9D059B6-ADD8-488A-B346-63289E90D13F}"/>
          </ac:grpSpMkLst>
        </pc:grpChg>
        <pc:grpChg chg="add del">
          <ac:chgData name="nidhi sharma" userId="fc6b383a114615dc" providerId="LiveId" clId="{D0A7A86C-DEEA-46E8-AFCF-55DF316F6CEB}" dt="2024-06-15T19:48:35.435" v="2078" actId="26606"/>
          <ac:grpSpMkLst>
            <pc:docMk/>
            <pc:sldMk cId="2050606879" sldId="265"/>
            <ac:grpSpMk id="9" creationId="{C616B3DC-C165-433D-9187-62DCC0E317D3}"/>
          </ac:grpSpMkLst>
        </pc:grpChg>
        <pc:grpChg chg="add del">
          <ac:chgData name="nidhi sharma" userId="fc6b383a114615dc" providerId="LiveId" clId="{D0A7A86C-DEEA-46E8-AFCF-55DF316F6CEB}" dt="2024-06-15T19:48:35.435" v="2078" actId="26606"/>
          <ac:grpSpMkLst>
            <pc:docMk/>
            <pc:sldMk cId="2050606879" sldId="265"/>
            <ac:grpSpMk id="19" creationId="{8AC26FF4-D6F9-4A94-A837-D051A101EDD3}"/>
          </ac:grpSpMkLst>
        </pc:grpChg>
        <pc:grpChg chg="add del">
          <ac:chgData name="nidhi sharma" userId="fc6b383a114615dc" providerId="LiveId" clId="{D0A7A86C-DEEA-46E8-AFCF-55DF316F6CEB}" dt="2024-06-15T19:51:45.650" v="2112" actId="26606"/>
          <ac:grpSpMkLst>
            <pc:docMk/>
            <pc:sldMk cId="2050606879" sldId="265"/>
            <ac:grpSpMk id="35" creationId="{53D9B26A-5143-49A7-BA98-D871D5BD719A}"/>
          </ac:grpSpMkLst>
        </pc:grpChg>
        <pc:grpChg chg="add del">
          <ac:chgData name="nidhi sharma" userId="fc6b383a114615dc" providerId="LiveId" clId="{D0A7A86C-DEEA-46E8-AFCF-55DF316F6CEB}" dt="2024-06-15T19:51:53.708" v="2113" actId="26606"/>
          <ac:grpSpMkLst>
            <pc:docMk/>
            <pc:sldMk cId="2050606879" sldId="265"/>
            <ac:grpSpMk id="46" creationId="{08F94D66-27EC-4CB8-8226-D7F41C161863}"/>
          </ac:grpSpMkLst>
        </pc:grpChg>
        <pc:grpChg chg="add">
          <ac:chgData name="nidhi sharma" userId="fc6b383a114615dc" providerId="LiveId" clId="{D0A7A86C-DEEA-46E8-AFCF-55DF316F6CEB}" dt="2024-06-15T19:51:53.708" v="2113" actId="26606"/>
          <ac:grpSpMkLst>
            <pc:docMk/>
            <pc:sldMk cId="2050606879" sldId="265"/>
            <ac:grpSpMk id="59" creationId="{08F94D66-27EC-4CB8-8226-D7F41C161863}"/>
          </ac:grpSpMkLst>
        </pc:grpChg>
        <pc:grpChg chg="add">
          <ac:chgData name="nidhi sharma" userId="fc6b383a114615dc" providerId="LiveId" clId="{D0A7A86C-DEEA-46E8-AFCF-55DF316F6CEB}" dt="2024-06-15T19:51:53.708" v="2113" actId="26606"/>
          <ac:grpSpMkLst>
            <pc:docMk/>
            <pc:sldMk cId="2050606879" sldId="265"/>
            <ac:grpSpMk id="71" creationId="{E9046BC8-D404-4E7D-9202-A07F3FDD3823}"/>
          </ac:grpSpMkLst>
        </pc:grpChg>
        <pc:picChg chg="add del mod">
          <ac:chgData name="nidhi sharma" userId="fc6b383a114615dc" providerId="LiveId" clId="{D0A7A86C-DEEA-46E8-AFCF-55DF316F6CEB}" dt="2024-06-16T08:31:48.926" v="2374"/>
          <ac:picMkLst>
            <pc:docMk/>
            <pc:sldMk cId="2050606879" sldId="265"/>
            <ac:picMk id="4" creationId="{C18A195F-FBBE-32BD-2EE3-42B1E46CD506}"/>
          </ac:picMkLst>
        </pc:picChg>
        <pc:picChg chg="add del">
          <ac:chgData name="nidhi sharma" userId="fc6b383a114615dc" providerId="LiveId" clId="{D0A7A86C-DEEA-46E8-AFCF-55DF316F6CEB}" dt="2024-06-15T19:48:35.435" v="2078" actId="26606"/>
          <ac:picMkLst>
            <pc:docMk/>
            <pc:sldMk cId="2050606879" sldId="265"/>
            <ac:picMk id="6" creationId="{1EDDC1E3-23BC-72B5-9A33-A093BAEBFE80}"/>
          </ac:picMkLst>
        </pc:picChg>
        <pc:picChg chg="add mod">
          <ac:chgData name="nidhi sharma" userId="fc6b383a114615dc" providerId="LiveId" clId="{D0A7A86C-DEEA-46E8-AFCF-55DF316F6CEB}" dt="2024-06-16T08:39:06.931" v="2375"/>
          <ac:picMkLst>
            <pc:docMk/>
            <pc:sldMk cId="2050606879" sldId="265"/>
            <ac:picMk id="12" creationId="{939313E5-6306-0E77-8547-555C81A1A786}"/>
          </ac:picMkLst>
        </pc:picChg>
        <pc:picChg chg="add mod">
          <ac:chgData name="nidhi sharma" userId="fc6b383a114615dc" providerId="LiveId" clId="{D0A7A86C-DEEA-46E8-AFCF-55DF316F6CEB}" dt="2024-06-15T19:51:53.708" v="2113" actId="26606"/>
          <ac:picMkLst>
            <pc:docMk/>
            <pc:sldMk cId="2050606879" sldId="265"/>
            <ac:picMk id="42" creationId="{E4E5EA4C-5B0B-853E-7089-7702A81B6292}"/>
          </ac:picMkLst>
        </pc:picChg>
      </pc:sldChg>
      <pc:sldMasterChg chg="setBg">
        <pc:chgData name="nidhi sharma" userId="fc6b383a114615dc" providerId="LiveId" clId="{D0A7A86C-DEEA-46E8-AFCF-55DF316F6CEB}" dt="2024-06-15T11:30:32.933" v="563"/>
        <pc:sldMasterMkLst>
          <pc:docMk/>
          <pc:sldMasterMk cId="3250858571" sldId="2147483684"/>
        </pc:sldMasterMkLst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801866-5F64-49B3-908C-0C1CD30B1848}" type="doc">
      <dgm:prSet loTypeId="urn:microsoft.com/office/officeart/2005/8/layout/radial5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66498F5B-E37A-43A4-9787-F1AFD4415730}">
      <dgm:prSet phldrT="[Text]"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r>
            <a:rPr lang="en-IN" b="1" baseline="0" dirty="0"/>
            <a:t> SQL Procedure</a:t>
          </a:r>
          <a:endParaRPr lang="en-IN" b="1" dirty="0"/>
        </a:p>
      </dgm:t>
    </dgm:pt>
    <dgm:pt modelId="{827758D7-F6C9-450B-815B-19BE26553E20}" type="parTrans" cxnId="{B7D8B058-BC59-40DB-B4CA-35D2C43EC3D3}">
      <dgm:prSet/>
      <dgm:spPr/>
      <dgm:t>
        <a:bodyPr/>
        <a:lstStyle/>
        <a:p>
          <a:endParaRPr lang="en-IN"/>
        </a:p>
      </dgm:t>
    </dgm:pt>
    <dgm:pt modelId="{E2232BE0-055D-43F1-AA49-B845D967AD74}" type="sibTrans" cxnId="{B7D8B058-BC59-40DB-B4CA-35D2C43EC3D3}">
      <dgm:prSet/>
      <dgm:spPr/>
      <dgm:t>
        <a:bodyPr/>
        <a:lstStyle/>
        <a:p>
          <a:endParaRPr lang="en-IN"/>
        </a:p>
      </dgm:t>
    </dgm:pt>
    <dgm:pt modelId="{02C14124-917B-4444-9664-BC21AD001FF6}">
      <dgm:prSet phldrT="[Text]"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r>
            <a:rPr lang="en-IN" b="1" dirty="0"/>
            <a:t>Code of reusability</a:t>
          </a:r>
        </a:p>
      </dgm:t>
    </dgm:pt>
    <dgm:pt modelId="{1020AF24-4435-471B-B1AD-F68AE9F24DAE}" type="parTrans" cxnId="{C230B76E-4273-4F9A-BC1D-F11E6B6EE52A}">
      <dgm:prSet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endParaRPr lang="en-IN"/>
        </a:p>
      </dgm:t>
    </dgm:pt>
    <dgm:pt modelId="{F3A2A0E7-207E-4E36-A1C0-70902436202A}" type="sibTrans" cxnId="{C230B76E-4273-4F9A-BC1D-F11E6B6EE52A}">
      <dgm:prSet/>
      <dgm:spPr/>
      <dgm:t>
        <a:bodyPr/>
        <a:lstStyle/>
        <a:p>
          <a:endParaRPr lang="en-IN"/>
        </a:p>
      </dgm:t>
    </dgm:pt>
    <dgm:pt modelId="{17C66D21-DA9D-48CE-80C2-54F3E0ECCA32}">
      <dgm:prSet phldrT="[Text]"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r>
            <a:rPr lang="en-IN" b="1" dirty="0"/>
            <a:t>Modular design</a:t>
          </a:r>
        </a:p>
      </dgm:t>
    </dgm:pt>
    <dgm:pt modelId="{86249963-BB21-4376-A009-953A12C74817}" type="parTrans" cxnId="{8AB2EBC2-666E-496C-B872-5792CD525AEB}">
      <dgm:prSet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endParaRPr lang="en-IN"/>
        </a:p>
      </dgm:t>
    </dgm:pt>
    <dgm:pt modelId="{E713469C-80ED-472A-AF96-7E41E05B5A85}" type="sibTrans" cxnId="{8AB2EBC2-666E-496C-B872-5792CD525AEB}">
      <dgm:prSet/>
      <dgm:spPr/>
      <dgm:t>
        <a:bodyPr/>
        <a:lstStyle/>
        <a:p>
          <a:endParaRPr lang="en-IN"/>
        </a:p>
      </dgm:t>
    </dgm:pt>
    <dgm:pt modelId="{D2E68F5E-A6F1-4A8F-B374-380352C94E07}">
      <dgm:prSet phldrT="[Text]"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r>
            <a:rPr lang="en-IN" b="1" dirty="0"/>
            <a:t>Performance Boost</a:t>
          </a:r>
        </a:p>
      </dgm:t>
    </dgm:pt>
    <dgm:pt modelId="{CAE4C9CA-CC01-4D65-9C68-D7B76E40D993}" type="parTrans" cxnId="{30B27EC2-53F2-4E4F-BA8C-2C29C225909B}">
      <dgm:prSet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endParaRPr lang="en-IN"/>
        </a:p>
      </dgm:t>
    </dgm:pt>
    <dgm:pt modelId="{50A4EC4F-455B-4AB6-92D6-071308590651}" type="sibTrans" cxnId="{30B27EC2-53F2-4E4F-BA8C-2C29C225909B}">
      <dgm:prSet/>
      <dgm:spPr/>
      <dgm:t>
        <a:bodyPr/>
        <a:lstStyle/>
        <a:p>
          <a:endParaRPr lang="en-IN"/>
        </a:p>
      </dgm:t>
    </dgm:pt>
    <dgm:pt modelId="{FDA732D3-C86F-4553-87FC-47349E7FC97E}">
      <dgm:prSet phldrT="[Text]"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r>
            <a:rPr lang="en-IN" b="1"/>
            <a:t>Network</a:t>
          </a:r>
          <a:r>
            <a:rPr lang="en-IN" b="1">
              <a:solidFill>
                <a:schemeClr val="tx1"/>
              </a:solidFill>
            </a:rPr>
            <a:t> </a:t>
          </a:r>
          <a:r>
            <a:rPr lang="en-IN" b="1"/>
            <a:t>Optimization</a:t>
          </a:r>
          <a:endParaRPr lang="en-IN" b="1" dirty="0"/>
        </a:p>
      </dgm:t>
    </dgm:pt>
    <dgm:pt modelId="{897038AA-BC53-47A1-B090-EBBC66BB893F}" type="parTrans" cxnId="{42B15F3F-D57A-4312-BE13-F14F12DC028E}">
      <dgm:prSet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endParaRPr lang="en-IN"/>
        </a:p>
      </dgm:t>
    </dgm:pt>
    <dgm:pt modelId="{086EAE5D-15A8-40C0-A5DD-1AD47BA8EBBB}" type="sibTrans" cxnId="{42B15F3F-D57A-4312-BE13-F14F12DC028E}">
      <dgm:prSet/>
      <dgm:spPr/>
      <dgm:t>
        <a:bodyPr/>
        <a:lstStyle/>
        <a:p>
          <a:endParaRPr lang="en-IN"/>
        </a:p>
      </dgm:t>
    </dgm:pt>
    <dgm:pt modelId="{944199B6-3BDB-4C97-8744-736D2642DA11}">
      <dgm:prSet phldrT="[Text]"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r>
            <a:rPr lang="en-IN" b="1" dirty="0"/>
            <a:t>Enhanced security</a:t>
          </a:r>
        </a:p>
      </dgm:t>
    </dgm:pt>
    <dgm:pt modelId="{1C262C14-F2B7-4233-9A4E-B50604EE800C}" type="parTrans" cxnId="{0F8F1AE4-A19A-498D-90F0-0524DECE2653}">
      <dgm:prSet/>
      <dgm:spPr>
        <a:scene3d>
          <a:camera prst="orthographicFront"/>
          <a:lightRig rig="threePt" dir="t"/>
        </a:scene3d>
        <a:sp3d>
          <a:bevelT w="114300" prst="artDeco"/>
        </a:sp3d>
      </dgm:spPr>
      <dgm:t>
        <a:bodyPr/>
        <a:lstStyle/>
        <a:p>
          <a:endParaRPr lang="en-IN"/>
        </a:p>
      </dgm:t>
    </dgm:pt>
    <dgm:pt modelId="{CE8CBBDD-A9D9-4E1A-8795-D4FAED9D190A}" type="sibTrans" cxnId="{0F8F1AE4-A19A-498D-90F0-0524DECE2653}">
      <dgm:prSet/>
      <dgm:spPr/>
      <dgm:t>
        <a:bodyPr/>
        <a:lstStyle/>
        <a:p>
          <a:endParaRPr lang="en-IN"/>
        </a:p>
      </dgm:t>
    </dgm:pt>
    <dgm:pt modelId="{54CE7F74-DC7F-4D48-BEB8-9D7D11E0DEDC}" type="pres">
      <dgm:prSet presAssocID="{93801866-5F64-49B3-908C-0C1CD30B1848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4CE594A-47FA-461C-859B-DA2F5A140F23}" type="pres">
      <dgm:prSet presAssocID="{66498F5B-E37A-43A4-9787-F1AFD4415730}" presName="centerShape" presStyleLbl="node0" presStyleIdx="0" presStyleCnt="1"/>
      <dgm:spPr/>
    </dgm:pt>
    <dgm:pt modelId="{A9A61AD8-286A-4837-AAF3-2F8BB09B3665}" type="pres">
      <dgm:prSet presAssocID="{1020AF24-4435-471B-B1AD-F68AE9F24DAE}" presName="parTrans" presStyleLbl="sibTrans2D1" presStyleIdx="0" presStyleCnt="5"/>
      <dgm:spPr/>
    </dgm:pt>
    <dgm:pt modelId="{9BC63DB7-75C7-4994-8688-BE19454FA091}" type="pres">
      <dgm:prSet presAssocID="{1020AF24-4435-471B-B1AD-F68AE9F24DAE}" presName="connectorText" presStyleLbl="sibTrans2D1" presStyleIdx="0" presStyleCnt="5"/>
      <dgm:spPr/>
    </dgm:pt>
    <dgm:pt modelId="{5CBFC647-00BD-4A59-BE21-CCF6A0FBC59B}" type="pres">
      <dgm:prSet presAssocID="{02C14124-917B-4444-9664-BC21AD001FF6}" presName="node" presStyleLbl="node1" presStyleIdx="0" presStyleCnt="5">
        <dgm:presLayoutVars>
          <dgm:bulletEnabled val="1"/>
        </dgm:presLayoutVars>
      </dgm:prSet>
      <dgm:spPr/>
    </dgm:pt>
    <dgm:pt modelId="{CF04650B-3563-4192-A214-8E70D3CEFC3D}" type="pres">
      <dgm:prSet presAssocID="{86249963-BB21-4376-A009-953A12C74817}" presName="parTrans" presStyleLbl="sibTrans2D1" presStyleIdx="1" presStyleCnt="5"/>
      <dgm:spPr/>
    </dgm:pt>
    <dgm:pt modelId="{F26D69FA-3CD4-4F09-8D3E-014B558724C7}" type="pres">
      <dgm:prSet presAssocID="{86249963-BB21-4376-A009-953A12C74817}" presName="connectorText" presStyleLbl="sibTrans2D1" presStyleIdx="1" presStyleCnt="5"/>
      <dgm:spPr/>
    </dgm:pt>
    <dgm:pt modelId="{CCA2935C-80DB-4D14-87D8-B0864071C8E4}" type="pres">
      <dgm:prSet presAssocID="{17C66D21-DA9D-48CE-80C2-54F3E0ECCA32}" presName="node" presStyleLbl="node1" presStyleIdx="1" presStyleCnt="5">
        <dgm:presLayoutVars>
          <dgm:bulletEnabled val="1"/>
        </dgm:presLayoutVars>
      </dgm:prSet>
      <dgm:spPr/>
    </dgm:pt>
    <dgm:pt modelId="{75D9FC23-C3CF-4BAC-A09B-7327DE61CA3D}" type="pres">
      <dgm:prSet presAssocID="{CAE4C9CA-CC01-4D65-9C68-D7B76E40D993}" presName="parTrans" presStyleLbl="sibTrans2D1" presStyleIdx="2" presStyleCnt="5"/>
      <dgm:spPr/>
    </dgm:pt>
    <dgm:pt modelId="{CAE2B4FF-C13C-411C-865A-09928DC3EF97}" type="pres">
      <dgm:prSet presAssocID="{CAE4C9CA-CC01-4D65-9C68-D7B76E40D993}" presName="connectorText" presStyleLbl="sibTrans2D1" presStyleIdx="2" presStyleCnt="5"/>
      <dgm:spPr/>
    </dgm:pt>
    <dgm:pt modelId="{0097919E-E0A1-460A-A8C3-4B9CF314ADFE}" type="pres">
      <dgm:prSet presAssocID="{D2E68F5E-A6F1-4A8F-B374-380352C94E07}" presName="node" presStyleLbl="node1" presStyleIdx="2" presStyleCnt="5">
        <dgm:presLayoutVars>
          <dgm:bulletEnabled val="1"/>
        </dgm:presLayoutVars>
      </dgm:prSet>
      <dgm:spPr/>
    </dgm:pt>
    <dgm:pt modelId="{81973D28-5BDD-4993-A880-341B83EE9773}" type="pres">
      <dgm:prSet presAssocID="{1C262C14-F2B7-4233-9A4E-B50604EE800C}" presName="parTrans" presStyleLbl="sibTrans2D1" presStyleIdx="3" presStyleCnt="5"/>
      <dgm:spPr/>
    </dgm:pt>
    <dgm:pt modelId="{42588746-81DA-4248-BF1E-D43DFCE684E5}" type="pres">
      <dgm:prSet presAssocID="{1C262C14-F2B7-4233-9A4E-B50604EE800C}" presName="connectorText" presStyleLbl="sibTrans2D1" presStyleIdx="3" presStyleCnt="5"/>
      <dgm:spPr/>
    </dgm:pt>
    <dgm:pt modelId="{3B618C6A-0406-4D69-A05C-3F301C6FAED3}" type="pres">
      <dgm:prSet presAssocID="{944199B6-3BDB-4C97-8744-736D2642DA11}" presName="node" presStyleLbl="node1" presStyleIdx="3" presStyleCnt="5">
        <dgm:presLayoutVars>
          <dgm:bulletEnabled val="1"/>
        </dgm:presLayoutVars>
      </dgm:prSet>
      <dgm:spPr/>
    </dgm:pt>
    <dgm:pt modelId="{601B5482-6E9A-4D37-BBB6-8E27FF13084C}" type="pres">
      <dgm:prSet presAssocID="{897038AA-BC53-47A1-B090-EBBC66BB893F}" presName="parTrans" presStyleLbl="sibTrans2D1" presStyleIdx="4" presStyleCnt="5"/>
      <dgm:spPr/>
    </dgm:pt>
    <dgm:pt modelId="{9246165C-1621-4BEC-9AF3-2D1471FDF577}" type="pres">
      <dgm:prSet presAssocID="{897038AA-BC53-47A1-B090-EBBC66BB893F}" presName="connectorText" presStyleLbl="sibTrans2D1" presStyleIdx="4" presStyleCnt="5"/>
      <dgm:spPr/>
    </dgm:pt>
    <dgm:pt modelId="{C960D08A-321B-4279-AA7F-8EE3D8E59333}" type="pres">
      <dgm:prSet presAssocID="{FDA732D3-C86F-4553-87FC-47349E7FC97E}" presName="node" presStyleLbl="node1" presStyleIdx="4" presStyleCnt="5">
        <dgm:presLayoutVars>
          <dgm:bulletEnabled val="1"/>
        </dgm:presLayoutVars>
      </dgm:prSet>
      <dgm:spPr/>
    </dgm:pt>
  </dgm:ptLst>
  <dgm:cxnLst>
    <dgm:cxn modelId="{C1850A0A-3542-43C6-8A34-8D7F8FC974DE}" type="presOf" srcId="{66498F5B-E37A-43A4-9787-F1AFD4415730}" destId="{44CE594A-47FA-461C-859B-DA2F5A140F23}" srcOrd="0" destOrd="0" presId="urn:microsoft.com/office/officeart/2005/8/layout/radial5"/>
    <dgm:cxn modelId="{91897113-5A51-4669-AB7E-7BB39927DA3C}" type="presOf" srcId="{86249963-BB21-4376-A009-953A12C74817}" destId="{CF04650B-3563-4192-A214-8E70D3CEFC3D}" srcOrd="0" destOrd="0" presId="urn:microsoft.com/office/officeart/2005/8/layout/radial5"/>
    <dgm:cxn modelId="{A35D9716-C06D-47E4-B158-9890CF7A3E02}" type="presOf" srcId="{1C262C14-F2B7-4233-9A4E-B50604EE800C}" destId="{42588746-81DA-4248-BF1E-D43DFCE684E5}" srcOrd="1" destOrd="0" presId="urn:microsoft.com/office/officeart/2005/8/layout/radial5"/>
    <dgm:cxn modelId="{A52CB935-9795-4B8E-A52E-DC16D7132B51}" type="presOf" srcId="{944199B6-3BDB-4C97-8744-736D2642DA11}" destId="{3B618C6A-0406-4D69-A05C-3F301C6FAED3}" srcOrd="0" destOrd="0" presId="urn:microsoft.com/office/officeart/2005/8/layout/radial5"/>
    <dgm:cxn modelId="{42B15F3F-D57A-4312-BE13-F14F12DC028E}" srcId="{66498F5B-E37A-43A4-9787-F1AFD4415730}" destId="{FDA732D3-C86F-4553-87FC-47349E7FC97E}" srcOrd="4" destOrd="0" parTransId="{897038AA-BC53-47A1-B090-EBBC66BB893F}" sibTransId="{086EAE5D-15A8-40C0-A5DD-1AD47BA8EBBB}"/>
    <dgm:cxn modelId="{D72A2946-807F-410E-83E9-4F7C03B50AAC}" type="presOf" srcId="{02C14124-917B-4444-9664-BC21AD001FF6}" destId="{5CBFC647-00BD-4A59-BE21-CCF6A0FBC59B}" srcOrd="0" destOrd="0" presId="urn:microsoft.com/office/officeart/2005/8/layout/radial5"/>
    <dgm:cxn modelId="{031FC16C-0B61-4412-981E-91BC4339C438}" type="presOf" srcId="{897038AA-BC53-47A1-B090-EBBC66BB893F}" destId="{9246165C-1621-4BEC-9AF3-2D1471FDF577}" srcOrd="1" destOrd="0" presId="urn:microsoft.com/office/officeart/2005/8/layout/radial5"/>
    <dgm:cxn modelId="{C230B76E-4273-4F9A-BC1D-F11E6B6EE52A}" srcId="{66498F5B-E37A-43A4-9787-F1AFD4415730}" destId="{02C14124-917B-4444-9664-BC21AD001FF6}" srcOrd="0" destOrd="0" parTransId="{1020AF24-4435-471B-B1AD-F68AE9F24DAE}" sibTransId="{F3A2A0E7-207E-4E36-A1C0-70902436202A}"/>
    <dgm:cxn modelId="{E9351051-069E-46D8-88B6-8FBD1C40C9A4}" type="presOf" srcId="{FDA732D3-C86F-4553-87FC-47349E7FC97E}" destId="{C960D08A-321B-4279-AA7F-8EE3D8E59333}" srcOrd="0" destOrd="0" presId="urn:microsoft.com/office/officeart/2005/8/layout/radial5"/>
    <dgm:cxn modelId="{B7D8B058-BC59-40DB-B4CA-35D2C43EC3D3}" srcId="{93801866-5F64-49B3-908C-0C1CD30B1848}" destId="{66498F5B-E37A-43A4-9787-F1AFD4415730}" srcOrd="0" destOrd="0" parTransId="{827758D7-F6C9-450B-815B-19BE26553E20}" sibTransId="{E2232BE0-055D-43F1-AA49-B845D967AD74}"/>
    <dgm:cxn modelId="{9BCA6582-2946-46DA-8C28-CA41C809C2D4}" type="presOf" srcId="{CAE4C9CA-CC01-4D65-9C68-D7B76E40D993}" destId="{75D9FC23-C3CF-4BAC-A09B-7327DE61CA3D}" srcOrd="0" destOrd="0" presId="urn:microsoft.com/office/officeart/2005/8/layout/radial5"/>
    <dgm:cxn modelId="{51781989-772A-4DCC-9025-384FC769807C}" type="presOf" srcId="{1020AF24-4435-471B-B1AD-F68AE9F24DAE}" destId="{A9A61AD8-286A-4837-AAF3-2F8BB09B3665}" srcOrd="0" destOrd="0" presId="urn:microsoft.com/office/officeart/2005/8/layout/radial5"/>
    <dgm:cxn modelId="{FBA8E08C-7B93-4274-A1CF-66A37D3A6CE6}" type="presOf" srcId="{86249963-BB21-4376-A009-953A12C74817}" destId="{F26D69FA-3CD4-4F09-8D3E-014B558724C7}" srcOrd="1" destOrd="0" presId="urn:microsoft.com/office/officeart/2005/8/layout/radial5"/>
    <dgm:cxn modelId="{C1673891-4F40-4F79-A1AD-B550B202CC20}" type="presOf" srcId="{1C262C14-F2B7-4233-9A4E-B50604EE800C}" destId="{81973D28-5BDD-4993-A880-341B83EE9773}" srcOrd="0" destOrd="0" presId="urn:microsoft.com/office/officeart/2005/8/layout/radial5"/>
    <dgm:cxn modelId="{2531AAA6-EF6D-4D0D-B6A6-035466D5A2D4}" type="presOf" srcId="{1020AF24-4435-471B-B1AD-F68AE9F24DAE}" destId="{9BC63DB7-75C7-4994-8688-BE19454FA091}" srcOrd="1" destOrd="0" presId="urn:microsoft.com/office/officeart/2005/8/layout/radial5"/>
    <dgm:cxn modelId="{2EC19DAE-708E-4978-B96B-4BF0C08E1EDF}" type="presOf" srcId="{D2E68F5E-A6F1-4A8F-B374-380352C94E07}" destId="{0097919E-E0A1-460A-A8C3-4B9CF314ADFE}" srcOrd="0" destOrd="0" presId="urn:microsoft.com/office/officeart/2005/8/layout/radial5"/>
    <dgm:cxn modelId="{CCB87BB4-CD9A-400A-B8CA-89546D0DA7EF}" type="presOf" srcId="{93801866-5F64-49B3-908C-0C1CD30B1848}" destId="{54CE7F74-DC7F-4D48-BEB8-9D7D11E0DEDC}" srcOrd="0" destOrd="0" presId="urn:microsoft.com/office/officeart/2005/8/layout/radial5"/>
    <dgm:cxn modelId="{CA8779BA-ECF8-47B1-8C06-67E395E3C4B3}" type="presOf" srcId="{897038AA-BC53-47A1-B090-EBBC66BB893F}" destId="{601B5482-6E9A-4D37-BBB6-8E27FF13084C}" srcOrd="0" destOrd="0" presId="urn:microsoft.com/office/officeart/2005/8/layout/radial5"/>
    <dgm:cxn modelId="{30B27EC2-53F2-4E4F-BA8C-2C29C225909B}" srcId="{66498F5B-E37A-43A4-9787-F1AFD4415730}" destId="{D2E68F5E-A6F1-4A8F-B374-380352C94E07}" srcOrd="2" destOrd="0" parTransId="{CAE4C9CA-CC01-4D65-9C68-D7B76E40D993}" sibTransId="{50A4EC4F-455B-4AB6-92D6-071308590651}"/>
    <dgm:cxn modelId="{8AB2EBC2-666E-496C-B872-5792CD525AEB}" srcId="{66498F5B-E37A-43A4-9787-F1AFD4415730}" destId="{17C66D21-DA9D-48CE-80C2-54F3E0ECCA32}" srcOrd="1" destOrd="0" parTransId="{86249963-BB21-4376-A009-953A12C74817}" sibTransId="{E713469C-80ED-472A-AF96-7E41E05B5A85}"/>
    <dgm:cxn modelId="{3AC450C5-227F-469C-B3C1-7718BFF988F9}" type="presOf" srcId="{CAE4C9CA-CC01-4D65-9C68-D7B76E40D993}" destId="{CAE2B4FF-C13C-411C-865A-09928DC3EF97}" srcOrd="1" destOrd="0" presId="urn:microsoft.com/office/officeart/2005/8/layout/radial5"/>
    <dgm:cxn modelId="{0F8F1AE4-A19A-498D-90F0-0524DECE2653}" srcId="{66498F5B-E37A-43A4-9787-F1AFD4415730}" destId="{944199B6-3BDB-4C97-8744-736D2642DA11}" srcOrd="3" destOrd="0" parTransId="{1C262C14-F2B7-4233-9A4E-B50604EE800C}" sibTransId="{CE8CBBDD-A9D9-4E1A-8795-D4FAED9D190A}"/>
    <dgm:cxn modelId="{E1ECD3EE-38A3-49E7-9030-75088DBD32B5}" type="presOf" srcId="{17C66D21-DA9D-48CE-80C2-54F3E0ECCA32}" destId="{CCA2935C-80DB-4D14-87D8-B0864071C8E4}" srcOrd="0" destOrd="0" presId="urn:microsoft.com/office/officeart/2005/8/layout/radial5"/>
    <dgm:cxn modelId="{3A73586B-D01F-46F5-AF3C-6DAFB369E382}" type="presParOf" srcId="{54CE7F74-DC7F-4D48-BEB8-9D7D11E0DEDC}" destId="{44CE594A-47FA-461C-859B-DA2F5A140F23}" srcOrd="0" destOrd="0" presId="urn:microsoft.com/office/officeart/2005/8/layout/radial5"/>
    <dgm:cxn modelId="{BC11870E-D2D1-48A9-BFCC-A677E8D667F6}" type="presParOf" srcId="{54CE7F74-DC7F-4D48-BEB8-9D7D11E0DEDC}" destId="{A9A61AD8-286A-4837-AAF3-2F8BB09B3665}" srcOrd="1" destOrd="0" presId="urn:microsoft.com/office/officeart/2005/8/layout/radial5"/>
    <dgm:cxn modelId="{FC0463D6-3610-41AA-9726-D46BBFBE771F}" type="presParOf" srcId="{A9A61AD8-286A-4837-AAF3-2F8BB09B3665}" destId="{9BC63DB7-75C7-4994-8688-BE19454FA091}" srcOrd="0" destOrd="0" presId="urn:microsoft.com/office/officeart/2005/8/layout/radial5"/>
    <dgm:cxn modelId="{7B1A72A9-49E4-446A-9AE9-5DB26D89793A}" type="presParOf" srcId="{54CE7F74-DC7F-4D48-BEB8-9D7D11E0DEDC}" destId="{5CBFC647-00BD-4A59-BE21-CCF6A0FBC59B}" srcOrd="2" destOrd="0" presId="urn:microsoft.com/office/officeart/2005/8/layout/radial5"/>
    <dgm:cxn modelId="{19E9BEB2-C348-4D2C-9AE0-2CB5C5A52752}" type="presParOf" srcId="{54CE7F74-DC7F-4D48-BEB8-9D7D11E0DEDC}" destId="{CF04650B-3563-4192-A214-8E70D3CEFC3D}" srcOrd="3" destOrd="0" presId="urn:microsoft.com/office/officeart/2005/8/layout/radial5"/>
    <dgm:cxn modelId="{849D6F0B-98BB-4A3C-9E22-BBF8915DD8FF}" type="presParOf" srcId="{CF04650B-3563-4192-A214-8E70D3CEFC3D}" destId="{F26D69FA-3CD4-4F09-8D3E-014B558724C7}" srcOrd="0" destOrd="0" presId="urn:microsoft.com/office/officeart/2005/8/layout/radial5"/>
    <dgm:cxn modelId="{16FC9AAD-1E0C-45FB-A650-3C14709E689A}" type="presParOf" srcId="{54CE7F74-DC7F-4D48-BEB8-9D7D11E0DEDC}" destId="{CCA2935C-80DB-4D14-87D8-B0864071C8E4}" srcOrd="4" destOrd="0" presId="urn:microsoft.com/office/officeart/2005/8/layout/radial5"/>
    <dgm:cxn modelId="{FC9680D9-850C-419C-A544-25C9614C8C33}" type="presParOf" srcId="{54CE7F74-DC7F-4D48-BEB8-9D7D11E0DEDC}" destId="{75D9FC23-C3CF-4BAC-A09B-7327DE61CA3D}" srcOrd="5" destOrd="0" presId="urn:microsoft.com/office/officeart/2005/8/layout/radial5"/>
    <dgm:cxn modelId="{131FFA81-02F1-43A7-8D03-261D41C3E129}" type="presParOf" srcId="{75D9FC23-C3CF-4BAC-A09B-7327DE61CA3D}" destId="{CAE2B4FF-C13C-411C-865A-09928DC3EF97}" srcOrd="0" destOrd="0" presId="urn:microsoft.com/office/officeart/2005/8/layout/radial5"/>
    <dgm:cxn modelId="{E94F7A02-4147-4E20-8EAD-541F0A0EC61A}" type="presParOf" srcId="{54CE7F74-DC7F-4D48-BEB8-9D7D11E0DEDC}" destId="{0097919E-E0A1-460A-A8C3-4B9CF314ADFE}" srcOrd="6" destOrd="0" presId="urn:microsoft.com/office/officeart/2005/8/layout/radial5"/>
    <dgm:cxn modelId="{A5370DB5-AC98-47AF-A874-FF7AEEF25CA1}" type="presParOf" srcId="{54CE7F74-DC7F-4D48-BEB8-9D7D11E0DEDC}" destId="{81973D28-5BDD-4993-A880-341B83EE9773}" srcOrd="7" destOrd="0" presId="urn:microsoft.com/office/officeart/2005/8/layout/radial5"/>
    <dgm:cxn modelId="{B6F0D238-83C2-4AC4-85BB-15A26EC93B5B}" type="presParOf" srcId="{81973D28-5BDD-4993-A880-341B83EE9773}" destId="{42588746-81DA-4248-BF1E-D43DFCE684E5}" srcOrd="0" destOrd="0" presId="urn:microsoft.com/office/officeart/2005/8/layout/radial5"/>
    <dgm:cxn modelId="{DD52BCE6-6276-44D0-8712-0696ADB22560}" type="presParOf" srcId="{54CE7F74-DC7F-4D48-BEB8-9D7D11E0DEDC}" destId="{3B618C6A-0406-4D69-A05C-3F301C6FAED3}" srcOrd="8" destOrd="0" presId="urn:microsoft.com/office/officeart/2005/8/layout/radial5"/>
    <dgm:cxn modelId="{5B889342-3218-491A-9C11-7F1E935EAD3F}" type="presParOf" srcId="{54CE7F74-DC7F-4D48-BEB8-9D7D11E0DEDC}" destId="{601B5482-6E9A-4D37-BBB6-8E27FF13084C}" srcOrd="9" destOrd="0" presId="urn:microsoft.com/office/officeart/2005/8/layout/radial5"/>
    <dgm:cxn modelId="{FF043257-440C-451B-8D55-41B6869A41C6}" type="presParOf" srcId="{601B5482-6E9A-4D37-BBB6-8E27FF13084C}" destId="{9246165C-1621-4BEC-9AF3-2D1471FDF577}" srcOrd="0" destOrd="0" presId="urn:microsoft.com/office/officeart/2005/8/layout/radial5"/>
    <dgm:cxn modelId="{3DBBE196-6301-4C10-9B6F-0AC3B3F29919}" type="presParOf" srcId="{54CE7F74-DC7F-4D48-BEB8-9D7D11E0DEDC}" destId="{C960D08A-321B-4279-AA7F-8EE3D8E59333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CE594A-47FA-461C-859B-DA2F5A140F23}">
      <dsp:nvSpPr>
        <dsp:cNvPr id="0" name=""/>
        <dsp:cNvSpPr/>
      </dsp:nvSpPr>
      <dsp:spPr>
        <a:xfrm>
          <a:off x="4298800" y="1993517"/>
          <a:ext cx="1421111" cy="1421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700" b="1" kern="1200" baseline="0" dirty="0"/>
            <a:t> SQL Procedure</a:t>
          </a:r>
          <a:endParaRPr lang="en-IN" sz="1700" b="1" kern="1200" dirty="0"/>
        </a:p>
      </dsp:txBody>
      <dsp:txXfrm>
        <a:off x="4506917" y="2201634"/>
        <a:ext cx="1004877" cy="1004877"/>
      </dsp:txXfrm>
    </dsp:sp>
    <dsp:sp modelId="{A9A61AD8-286A-4837-AAF3-2F8BB09B3665}">
      <dsp:nvSpPr>
        <dsp:cNvPr id="0" name=""/>
        <dsp:cNvSpPr/>
      </dsp:nvSpPr>
      <dsp:spPr>
        <a:xfrm rot="16200000">
          <a:off x="4858730" y="1476254"/>
          <a:ext cx="301251" cy="4831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4903918" y="1618077"/>
        <a:ext cx="210876" cy="289907"/>
      </dsp:txXfrm>
    </dsp:sp>
    <dsp:sp modelId="{5CBFC647-00BD-4A59-BE21-CCF6A0FBC59B}">
      <dsp:nvSpPr>
        <dsp:cNvPr id="0" name=""/>
        <dsp:cNvSpPr/>
      </dsp:nvSpPr>
      <dsp:spPr>
        <a:xfrm>
          <a:off x="4298800" y="4006"/>
          <a:ext cx="1421111" cy="142111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/>
            <a:t>Code of reusability</a:t>
          </a:r>
        </a:p>
      </dsp:txBody>
      <dsp:txXfrm>
        <a:off x="4506917" y="212123"/>
        <a:ext cx="1004877" cy="1004877"/>
      </dsp:txXfrm>
    </dsp:sp>
    <dsp:sp modelId="{CF04650B-3563-4192-A214-8E70D3CEFC3D}">
      <dsp:nvSpPr>
        <dsp:cNvPr id="0" name=""/>
        <dsp:cNvSpPr/>
      </dsp:nvSpPr>
      <dsp:spPr>
        <a:xfrm rot="20520000">
          <a:off x="5796690" y="2157722"/>
          <a:ext cx="301251" cy="4831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5798902" y="2268321"/>
        <a:ext cx="210876" cy="289907"/>
      </dsp:txXfrm>
    </dsp:sp>
    <dsp:sp modelId="{CCA2935C-80DB-4D14-87D8-B0864071C8E4}">
      <dsp:nvSpPr>
        <dsp:cNvPr id="0" name=""/>
        <dsp:cNvSpPr/>
      </dsp:nvSpPr>
      <dsp:spPr>
        <a:xfrm>
          <a:off x="6190937" y="1378724"/>
          <a:ext cx="1421111" cy="142111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/>
            <a:t>Modular design</a:t>
          </a:r>
        </a:p>
      </dsp:txBody>
      <dsp:txXfrm>
        <a:off x="6399054" y="1586841"/>
        <a:ext cx="1004877" cy="1004877"/>
      </dsp:txXfrm>
    </dsp:sp>
    <dsp:sp modelId="{75D9FC23-C3CF-4BAC-A09B-7327DE61CA3D}">
      <dsp:nvSpPr>
        <dsp:cNvPr id="0" name=""/>
        <dsp:cNvSpPr/>
      </dsp:nvSpPr>
      <dsp:spPr>
        <a:xfrm rot="3240000">
          <a:off x="5438421" y="3260360"/>
          <a:ext cx="301251" cy="4831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5457048" y="3320438"/>
        <a:ext cx="210876" cy="289907"/>
      </dsp:txXfrm>
    </dsp:sp>
    <dsp:sp modelId="{0097919E-E0A1-460A-A8C3-4B9CF314ADFE}">
      <dsp:nvSpPr>
        <dsp:cNvPr id="0" name=""/>
        <dsp:cNvSpPr/>
      </dsp:nvSpPr>
      <dsp:spPr>
        <a:xfrm>
          <a:off x="5468205" y="3603064"/>
          <a:ext cx="1421111" cy="142111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/>
            <a:t>Performance Boost</a:t>
          </a:r>
        </a:p>
      </dsp:txBody>
      <dsp:txXfrm>
        <a:off x="5676322" y="3811181"/>
        <a:ext cx="1004877" cy="1004877"/>
      </dsp:txXfrm>
    </dsp:sp>
    <dsp:sp modelId="{81973D28-5BDD-4993-A880-341B83EE9773}">
      <dsp:nvSpPr>
        <dsp:cNvPr id="0" name=""/>
        <dsp:cNvSpPr/>
      </dsp:nvSpPr>
      <dsp:spPr>
        <a:xfrm rot="7560000">
          <a:off x="4279039" y="3260360"/>
          <a:ext cx="301251" cy="4831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 rot="10800000">
        <a:off x="4350787" y="3320438"/>
        <a:ext cx="210876" cy="289907"/>
      </dsp:txXfrm>
    </dsp:sp>
    <dsp:sp modelId="{3B618C6A-0406-4D69-A05C-3F301C6FAED3}">
      <dsp:nvSpPr>
        <dsp:cNvPr id="0" name=""/>
        <dsp:cNvSpPr/>
      </dsp:nvSpPr>
      <dsp:spPr>
        <a:xfrm>
          <a:off x="3129395" y="3603064"/>
          <a:ext cx="1421111" cy="142111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 dirty="0"/>
            <a:t>Enhanced security</a:t>
          </a:r>
        </a:p>
      </dsp:txBody>
      <dsp:txXfrm>
        <a:off x="3337512" y="3811181"/>
        <a:ext cx="1004877" cy="1004877"/>
      </dsp:txXfrm>
    </dsp:sp>
    <dsp:sp modelId="{601B5482-6E9A-4D37-BBB6-8E27FF13084C}">
      <dsp:nvSpPr>
        <dsp:cNvPr id="0" name=""/>
        <dsp:cNvSpPr/>
      </dsp:nvSpPr>
      <dsp:spPr>
        <a:xfrm rot="11880000">
          <a:off x="3920770" y="2157722"/>
          <a:ext cx="301251" cy="483177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 rot="10800000">
        <a:off x="4008933" y="2268321"/>
        <a:ext cx="210876" cy="289907"/>
      </dsp:txXfrm>
    </dsp:sp>
    <dsp:sp modelId="{C960D08A-321B-4279-AA7F-8EE3D8E59333}">
      <dsp:nvSpPr>
        <dsp:cNvPr id="0" name=""/>
        <dsp:cNvSpPr/>
      </dsp:nvSpPr>
      <dsp:spPr>
        <a:xfrm>
          <a:off x="2406663" y="1378724"/>
          <a:ext cx="1421111" cy="1421111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/>
        </a:scene3d>
        <a:sp3d>
          <a:bevelT w="114300" prst="artDeco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b="1" kern="1200"/>
            <a:t>Network</a:t>
          </a:r>
          <a:r>
            <a:rPr lang="en-IN" sz="1300" b="1" kern="1200">
              <a:solidFill>
                <a:schemeClr val="tx1"/>
              </a:solidFill>
            </a:rPr>
            <a:t> </a:t>
          </a:r>
          <a:r>
            <a:rPr lang="en-IN" sz="1300" b="1" kern="1200"/>
            <a:t>Optimization</a:t>
          </a:r>
          <a:endParaRPr lang="en-IN" sz="1300" b="1" kern="1200" dirty="0"/>
        </a:p>
      </dsp:txBody>
      <dsp:txXfrm>
        <a:off x="2614780" y="1586841"/>
        <a:ext cx="1004877" cy="10048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2B7C3C-6331-4B11-AD5F-71A15C34638D}" type="datetimeFigureOut">
              <a:rPr lang="en-IN" smtClean="0"/>
              <a:t>16-06-2024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433B4-E3DA-45DC-A654-02EBE35B63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4376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433B4-E3DA-45DC-A654-02EBE35B637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529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487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64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92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41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419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7874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709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6698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61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61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95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839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57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93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19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89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5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D41BCC-AD73-4203-A5A6-E62EB28B0FE6}" type="datetimeFigureOut">
              <a:rPr lang="en-US" smtClean="0"/>
              <a:pPr/>
              <a:t>6/16/2024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85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video" Target="../media/media1.mp4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video" Target="../media/media2.mp4"/><Relationship Id="rId7" Type="http://schemas.openxmlformats.org/officeDocument/2006/relationships/hyperlink" Target="https://creativecommons.org/licenses/by-nc/3.0/" TargetMode="External"/><Relationship Id="rId2" Type="http://schemas.microsoft.com/office/2007/relationships/media" Target="../media/media2.mp4"/><Relationship Id="rId1" Type="http://schemas.openxmlformats.org/officeDocument/2006/relationships/tags" Target="../tags/tag2.xml"/><Relationship Id="rId6" Type="http://schemas.openxmlformats.org/officeDocument/2006/relationships/hyperlink" Target="http://www.mikefal.net/2016/05/11/azure-sql-databases-and-powershell-database-restores/" TargetMode="Externa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5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3.png"/><Relationship Id="rId5" Type="http://schemas.openxmlformats.org/officeDocument/2006/relationships/image" Target="../media/image18.jpe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5EF08599-3FED-4288-A20D-E7BCAC3B8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logo of a database&#10;&#10;Description automatically generated">
            <a:extLst>
              <a:ext uri="{FF2B5EF4-FFF2-40B4-BE49-F238E27FC236}">
                <a16:creationId xmlns:a16="http://schemas.microsoft.com/office/drawing/2014/main" id="{4D210F3B-FBC3-F306-A4C7-D8A3EF726B2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9091" r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" name="Freeform 13">
            <a:extLst>
              <a:ext uri="{FF2B5EF4-FFF2-40B4-BE49-F238E27FC236}">
                <a16:creationId xmlns:a16="http://schemas.microsoft.com/office/drawing/2014/main" id="{C884A6B2-90E9-4BDB-8503-71AC02D39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7340600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0600" h="6883400">
                <a:moveTo>
                  <a:pt x="5427133" y="8466"/>
                </a:moveTo>
                <a:lnTo>
                  <a:pt x="4783666" y="2573866"/>
                </a:lnTo>
                <a:lnTo>
                  <a:pt x="7340600" y="6874933"/>
                </a:lnTo>
                <a:lnTo>
                  <a:pt x="0" y="6883400"/>
                </a:lnTo>
                <a:lnTo>
                  <a:pt x="8466" y="0"/>
                </a:lnTo>
                <a:lnTo>
                  <a:pt x="5427133" y="846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15D69-BF1B-DCB5-7613-C3FAFE0885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634067"/>
            <a:ext cx="4080932" cy="2032677"/>
          </a:xfrm>
        </p:spPr>
        <p:txBody>
          <a:bodyPr>
            <a:normAutofit fontScale="90000"/>
          </a:bodyPr>
          <a:lstStyle/>
          <a:p>
            <a:pPr algn="l"/>
            <a:r>
              <a:rPr lang="en-IN" sz="5400" b="1" dirty="0">
                <a:solidFill>
                  <a:schemeClr val="bg1"/>
                </a:solidFill>
              </a:rPr>
              <a:t>SQL STORED</a:t>
            </a:r>
            <a:br>
              <a:rPr lang="en-IN" sz="5400" b="1" dirty="0">
                <a:solidFill>
                  <a:schemeClr val="bg1"/>
                </a:solidFill>
              </a:rPr>
            </a:br>
            <a:r>
              <a:rPr lang="en-IN" sz="5400" b="1" dirty="0">
                <a:solidFill>
                  <a:schemeClr val="bg1"/>
                </a:solidFill>
              </a:rPr>
              <a:t>PROCEDURE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B4246C-3551-E3D4-447A-14DC57607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959352"/>
            <a:ext cx="4080933" cy="1924981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IN" sz="1800" b="1" dirty="0">
                <a:solidFill>
                  <a:schemeClr val="bg1"/>
                </a:solidFill>
              </a:rPr>
              <a:t>IN MySQL</a:t>
            </a:r>
          </a:p>
          <a:p>
            <a:pPr algn="l">
              <a:lnSpc>
                <a:spcPct val="90000"/>
              </a:lnSpc>
            </a:pPr>
            <a:r>
              <a:rPr lang="en-IN" sz="1800" dirty="0">
                <a:solidFill>
                  <a:schemeClr val="bg1"/>
                </a:solidFill>
              </a:rPr>
              <a:t>By</a:t>
            </a:r>
          </a:p>
          <a:p>
            <a:pPr algn="l">
              <a:lnSpc>
                <a:spcPct val="90000"/>
              </a:lnSpc>
            </a:pPr>
            <a:r>
              <a:rPr lang="en-IN" sz="1800" dirty="0">
                <a:solidFill>
                  <a:schemeClr val="bg1"/>
                </a:solidFill>
              </a:rPr>
              <a:t>Nidhi Sharma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9046BC8-D404-4E7D-9202-A07F3FDD3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64100" y="-4763"/>
            <a:ext cx="5014912" cy="6862763"/>
            <a:chOff x="2928938" y="-4763"/>
            <a:chExt cx="5014912" cy="6862763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C202215-4C35-450D-9F60-671C8F8DE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F1A5BA8A-AEB4-4BCB-B86C-3F6A8E229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AC2443-05F0-41CD-8D4A-63DE144F8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33E32F17-ED99-4969-B4D6-10A987D73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5599A813-8424-4E53-95CA-85BF5470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52431A4F-4662-480B-8AD3-394EACD7E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39" name="Video 38">
            <a:hlinkClick r:id="" action="ppaction://media"/>
            <a:extLst>
              <a:ext uri="{FF2B5EF4-FFF2-40B4-BE49-F238E27FC236}">
                <a16:creationId xmlns:a16="http://schemas.microsoft.com/office/drawing/2014/main" id="{95CF05A8-6CFB-974A-8B88-D05C5DBF92F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0535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20"/>
    </mc:Choice>
    <mc:Fallback>
      <p:transition spd="slow" advTm="7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39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D7610-4F6C-4C67-2F9D-1EC03DC91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848" y="1257297"/>
            <a:ext cx="3026664" cy="576071"/>
          </a:xfrm>
        </p:spPr>
        <p:txBody>
          <a:bodyPr>
            <a:normAutofit fontScale="90000"/>
          </a:bodyPr>
          <a:lstStyle/>
          <a:p>
            <a:r>
              <a:rPr lang="en-IN" dirty="0"/>
              <a:t>Definition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249DDD2-2564-EB2D-007E-5AF69B7DF1A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2212848" y="2062479"/>
            <a:ext cx="7653528" cy="106318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70000" lnSpcReduction="20000"/>
          </a:bodyPr>
          <a:lstStyle/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 stored procedure is a set of SQL statements that perform defined actions.</a:t>
            </a:r>
          </a:p>
          <a:p>
            <a:pPr marL="0" marR="0" lvl="0" indent="0" algn="l" defTabSz="914400" rtl="0" eaLnBrk="0" fontAlgn="base" latinLnBrk="0" hangingPunct="0">
              <a:lnSpc>
                <a:spcPct val="17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These procedures are stored and executed on the database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server. u</a:t>
            </a:r>
          </a:p>
        </p:txBody>
      </p:sp>
      <p:pic>
        <p:nvPicPr>
          <p:cNvPr id="7" name="Picture 6" descr="A blue cylinder with white text&#10;&#10;Description automatically generated">
            <a:extLst>
              <a:ext uri="{FF2B5EF4-FFF2-40B4-BE49-F238E27FC236}">
                <a16:creationId xmlns:a16="http://schemas.microsoft.com/office/drawing/2014/main" id="{7D0B6620-D0DF-3AB6-8988-6AEB621FC6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0800000" flipV="1">
            <a:off x="1682496" y="1394218"/>
            <a:ext cx="530352" cy="4391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1E0BF1-797E-9569-7CCB-6FA9FD9E1D34}"/>
              </a:ext>
            </a:extLst>
          </p:cNvPr>
          <p:cNvSpPr txBox="1"/>
          <p:nvPr/>
        </p:nvSpPr>
        <p:spPr>
          <a:xfrm flipV="1">
            <a:off x="2905759" y="7152640"/>
            <a:ext cx="328168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6" tooltip="http://www.mikefal.net/2016/05/11/azure-sql-databases-and-powershell-database-restores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7" tooltip="https://creativecommons.org/licenses/by-nc/3.0/"/>
              </a:rPr>
              <a:t>CC BY-NC</a:t>
            </a:r>
            <a:endParaRPr lang="en-IN" sz="90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B11BAEF2-33E4-5628-3ACE-265D5649A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2232245"/>
              </p:ext>
            </p:extLst>
          </p:nvPr>
        </p:nvGraphicFramePr>
        <p:xfrm>
          <a:off x="4412876" y="4159956"/>
          <a:ext cx="1843026" cy="132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14342">
                  <a:extLst>
                    <a:ext uri="{9D8B030D-6E8A-4147-A177-3AD203B41FA5}">
                      <a16:colId xmlns:a16="http://schemas.microsoft.com/office/drawing/2014/main" val="2650608358"/>
                    </a:ext>
                  </a:extLst>
                </a:gridCol>
                <a:gridCol w="614342">
                  <a:extLst>
                    <a:ext uri="{9D8B030D-6E8A-4147-A177-3AD203B41FA5}">
                      <a16:colId xmlns:a16="http://schemas.microsoft.com/office/drawing/2014/main" val="3345873305"/>
                    </a:ext>
                  </a:extLst>
                </a:gridCol>
                <a:gridCol w="614342">
                  <a:extLst>
                    <a:ext uri="{9D8B030D-6E8A-4147-A177-3AD203B41FA5}">
                      <a16:colId xmlns:a16="http://schemas.microsoft.com/office/drawing/2014/main" val="28301267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900" dirty="0"/>
                        <a:t>COL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900" dirty="0"/>
                        <a:t>COL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900" dirty="0"/>
                        <a:t>COL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5165419"/>
                  </a:ext>
                </a:extLst>
              </a:tr>
              <a:tr h="26579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6686"/>
                  </a:ext>
                </a:extLst>
              </a:tr>
              <a:tr h="26579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966712"/>
                  </a:ext>
                </a:extLst>
              </a:tr>
              <a:tr h="26579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1991258"/>
                  </a:ext>
                </a:extLst>
              </a:tr>
            </a:tbl>
          </a:graphicData>
        </a:graphic>
      </p:graphicFrame>
      <p:sp>
        <p:nvSpPr>
          <p:cNvPr id="19" name="Flowchart: Magnetic Disk 18">
            <a:extLst>
              <a:ext uri="{FF2B5EF4-FFF2-40B4-BE49-F238E27FC236}">
                <a16:creationId xmlns:a16="http://schemas.microsoft.com/office/drawing/2014/main" id="{996B3794-9ECD-E23C-EF45-E23EDC9EC19D}"/>
              </a:ext>
            </a:extLst>
          </p:cNvPr>
          <p:cNvSpPr/>
          <p:nvPr/>
        </p:nvSpPr>
        <p:spPr>
          <a:xfrm>
            <a:off x="9096874" y="4200146"/>
            <a:ext cx="2744606" cy="1245499"/>
          </a:xfrm>
          <a:prstGeom prst="flowChartMagneticDisk">
            <a:avLst/>
          </a:prstGeom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/>
              <a:t>CREATE PROCEDURE `</a:t>
            </a:r>
            <a:r>
              <a:rPr lang="en-US" sz="1000" b="1" dirty="0" err="1"/>
              <a:t>new_procedure</a:t>
            </a:r>
            <a:r>
              <a:rPr lang="en-US" sz="1000" b="1" dirty="0"/>
              <a:t>` ()</a:t>
            </a:r>
          </a:p>
          <a:p>
            <a:pPr algn="ctr"/>
            <a:r>
              <a:rPr lang="en-US" sz="1000" b="1" dirty="0"/>
              <a:t>BEGIN</a:t>
            </a:r>
          </a:p>
          <a:p>
            <a:pPr algn="ctr"/>
            <a:r>
              <a:rPr lang="en-US" sz="1000" b="1" dirty="0"/>
              <a:t>END;</a:t>
            </a:r>
            <a:endParaRPr lang="en-IN" sz="1000" b="1" dirty="0"/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DBD4BE6E-E0D0-656C-DEB6-2FDA8202F212}"/>
              </a:ext>
            </a:extLst>
          </p:cNvPr>
          <p:cNvSpPr/>
          <p:nvPr/>
        </p:nvSpPr>
        <p:spPr>
          <a:xfrm>
            <a:off x="6391656" y="4822896"/>
            <a:ext cx="2569464" cy="223234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E2321B-2DDA-5653-BC60-D94E10C00EED}"/>
              </a:ext>
            </a:extLst>
          </p:cNvPr>
          <p:cNvSpPr txBox="1"/>
          <p:nvPr/>
        </p:nvSpPr>
        <p:spPr>
          <a:xfrm>
            <a:off x="6592824" y="4453563"/>
            <a:ext cx="2167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Stored Procedure</a:t>
            </a:r>
          </a:p>
        </p:txBody>
      </p:sp>
      <p:sp>
        <p:nvSpPr>
          <p:cNvPr id="25" name="Arrow: Curved Right 24">
            <a:extLst>
              <a:ext uri="{FF2B5EF4-FFF2-40B4-BE49-F238E27FC236}">
                <a16:creationId xmlns:a16="http://schemas.microsoft.com/office/drawing/2014/main" id="{5BC721E6-E061-5F89-D4B6-00798DA619FE}"/>
              </a:ext>
            </a:extLst>
          </p:cNvPr>
          <p:cNvSpPr/>
          <p:nvPr/>
        </p:nvSpPr>
        <p:spPr>
          <a:xfrm rot="5400000">
            <a:off x="7483571" y="1558479"/>
            <a:ext cx="504505" cy="4462272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dirty="0"/>
              <a:t>COL 1</a:t>
            </a:r>
          </a:p>
          <a:p>
            <a:pPr algn="ctr"/>
            <a:endParaRPr lang="en-IN" dirty="0">
              <a:solidFill>
                <a:schemeClr val="tx1"/>
              </a:solidFill>
              <a:highlight>
                <a:srgbClr val="008000"/>
              </a:highlight>
            </a:endParaRPr>
          </a:p>
        </p:txBody>
      </p:sp>
      <p:sp>
        <p:nvSpPr>
          <p:cNvPr id="28" name="Arrow: Curved Up 27">
            <a:extLst>
              <a:ext uri="{FF2B5EF4-FFF2-40B4-BE49-F238E27FC236}">
                <a16:creationId xmlns:a16="http://schemas.microsoft.com/office/drawing/2014/main" id="{D4FFBCDF-2C02-BCF3-DD31-4CE0AD8B0D1A}"/>
              </a:ext>
            </a:extLst>
          </p:cNvPr>
          <p:cNvSpPr/>
          <p:nvPr/>
        </p:nvSpPr>
        <p:spPr>
          <a:xfrm>
            <a:off x="5504687" y="5553976"/>
            <a:ext cx="4718305" cy="606727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39DC8F0-1326-1057-EEA2-9EBD1022C5B2}"/>
              </a:ext>
            </a:extLst>
          </p:cNvPr>
          <p:cNvSpPr txBox="1"/>
          <p:nvPr/>
        </p:nvSpPr>
        <p:spPr>
          <a:xfrm>
            <a:off x="6926580" y="3198455"/>
            <a:ext cx="1499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/>
              <a:t>Queries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C83CFC-2A1E-7CEA-021E-8FE455388FF1}"/>
              </a:ext>
            </a:extLst>
          </p:cNvPr>
          <p:cNvSpPr txBox="1"/>
          <p:nvPr/>
        </p:nvSpPr>
        <p:spPr>
          <a:xfrm>
            <a:off x="7406639" y="6150337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Data</a:t>
            </a:r>
          </a:p>
        </p:txBody>
      </p:sp>
      <p:pic>
        <p:nvPicPr>
          <p:cNvPr id="38" name="Video 37">
            <a:hlinkClick r:id="" action="ppaction://media"/>
            <a:extLst>
              <a:ext uri="{FF2B5EF4-FFF2-40B4-BE49-F238E27FC236}">
                <a16:creationId xmlns:a16="http://schemas.microsoft.com/office/drawing/2014/main" id="{F2E41956-8F48-687A-3BFB-E891178255D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9931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05"/>
    </mc:Choice>
    <mc:Fallback>
      <p:transition spd="slow" advTm="29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A3103587-1786-C7FF-E0E1-2515E075167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1903055" y="1282034"/>
            <a:ext cx="9358004" cy="54388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7A8DCC-3DFE-AD47-55D8-480F91B05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02" y="274320"/>
            <a:ext cx="10018713" cy="1185333"/>
          </a:xfrm>
        </p:spPr>
        <p:txBody>
          <a:bodyPr>
            <a:normAutofit/>
          </a:bodyPr>
          <a:lstStyle/>
          <a:p>
            <a:pPr algn="l"/>
            <a:r>
              <a:rPr lang="en-IN" b="1" u="sng" dirty="0"/>
              <a:t>Key points of SQL Procedure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96944E2-4E42-101F-AB1C-B25DB56267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2464186"/>
              </p:ext>
            </p:extLst>
          </p:nvPr>
        </p:nvGraphicFramePr>
        <p:xfrm>
          <a:off x="1572701" y="1459653"/>
          <a:ext cx="10018713" cy="50281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3" name="Video 22">
            <a:hlinkClick r:id="" action="ppaction://media"/>
            <a:extLst>
              <a:ext uri="{FF2B5EF4-FFF2-40B4-BE49-F238E27FC236}">
                <a16:creationId xmlns:a16="http://schemas.microsoft.com/office/drawing/2014/main" id="{8ACCFFDF-B3A5-CA4B-8E5E-D159FDBC40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10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44008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25"/>
    </mc:Choice>
    <mc:Fallback>
      <p:transition spd="slow" advTm="33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5030D33-BA40-6451-B4EE-B7168B5C9EFE}"/>
              </a:ext>
            </a:extLst>
          </p:cNvPr>
          <p:cNvSpPr/>
          <p:nvPr/>
        </p:nvSpPr>
        <p:spPr>
          <a:xfrm>
            <a:off x="1807464" y="2214046"/>
            <a:ext cx="6245352" cy="58400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A1102F-0DD8-5F4A-9CAB-47D32A252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374218"/>
          </a:xfrm>
        </p:spPr>
        <p:txBody>
          <a:bodyPr>
            <a:normAutofit/>
          </a:bodyPr>
          <a:lstStyle/>
          <a:p>
            <a:pPr algn="l"/>
            <a:r>
              <a:rPr lang="en-IN" b="1" u="sng" dirty="0"/>
              <a:t>Syntax of creating a database and table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15B7D10-F5EB-F0F0-B142-380EAAEFB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86479" y="2214046"/>
            <a:ext cx="5044408" cy="57626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IN" dirty="0"/>
              <a:t>Create a Database and table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2B0F445F-F20A-2CEE-8C98-8D9806868B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479" y="3054509"/>
            <a:ext cx="4607188" cy="3017519"/>
          </a:xfrm>
        </p:spPr>
      </p:pic>
      <p:pic>
        <p:nvPicPr>
          <p:cNvPr id="12" name="Content Placeholder 11" descr="A screenshot of a computer&#10;&#10;Description automatically generated">
            <a:extLst>
              <a:ext uri="{FF2B5EF4-FFF2-40B4-BE49-F238E27FC236}">
                <a16:creationId xmlns:a16="http://schemas.microsoft.com/office/drawing/2014/main" id="{580EAF02-EF47-5896-3D2D-88BB60E9456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175" y="2952083"/>
            <a:ext cx="4895850" cy="3119945"/>
          </a:xfrm>
        </p:spPr>
      </p:pic>
      <p:pic>
        <p:nvPicPr>
          <p:cNvPr id="23" name="Video 22">
            <a:hlinkClick r:id="" action="ppaction://media"/>
            <a:extLst>
              <a:ext uri="{FF2B5EF4-FFF2-40B4-BE49-F238E27FC236}">
                <a16:creationId xmlns:a16="http://schemas.microsoft.com/office/drawing/2014/main" id="{3283FDF8-AC4A-3155-A260-93FEA07906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362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0"/>
    </mc:Choice>
    <mc:Fallback>
      <p:transition spd="slow" advTm="4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F2453-2DF1-2B30-9BCB-33B39684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033272"/>
          </a:xfrm>
        </p:spPr>
        <p:txBody>
          <a:bodyPr/>
          <a:lstStyle/>
          <a:p>
            <a:pPr algn="l"/>
            <a:r>
              <a:rPr lang="en-IN" b="1" u="sng" dirty="0"/>
              <a:t>Syntax of creating Procedure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91682-DC5C-C02F-1305-4CD67DA77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8812" y="1719073"/>
            <a:ext cx="4607188" cy="34256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IN" sz="1800" dirty="0"/>
              <a:t>Create a stored Procedure</a:t>
            </a:r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67EBC715-FD69-BF5E-AAA3-E7DF8260A8A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826" y="4466624"/>
            <a:ext cx="4985070" cy="217192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F79950-6F8A-B234-EE7D-802B8992EB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84311" y="3686772"/>
            <a:ext cx="6205793" cy="576262"/>
          </a:xfrm>
        </p:spPr>
        <p:txBody>
          <a:bodyPr/>
          <a:lstStyle/>
          <a:p>
            <a:r>
              <a:rPr lang="en-IN" sz="2000" dirty="0"/>
              <a:t>2. Create a condition and execute the stored procedure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3021D38-3232-0DE9-ED54-E461463C5677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826" y="2388262"/>
            <a:ext cx="4985070" cy="1298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334DA40-3F1E-D83E-5232-0541B12F4258}"/>
              </a:ext>
            </a:extLst>
          </p:cNvPr>
          <p:cNvCxnSpPr/>
          <p:nvPr/>
        </p:nvCxnSpPr>
        <p:spPr>
          <a:xfrm>
            <a:off x="7690104" y="1627632"/>
            <a:ext cx="0" cy="4197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5">
            <a:extLst>
              <a:ext uri="{FF2B5EF4-FFF2-40B4-BE49-F238E27FC236}">
                <a16:creationId xmlns:a16="http://schemas.microsoft.com/office/drawing/2014/main" id="{3BCE4159-8DE5-FAFB-A10C-28ED172DCF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4262" y="2797067"/>
            <a:ext cx="3438762" cy="2056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Types Parameters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Passes value to the procedure.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Returns value from the procedure.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INOUT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Passes and returns values.</a:t>
            </a:r>
          </a:p>
        </p:txBody>
      </p:sp>
      <p:pic>
        <p:nvPicPr>
          <p:cNvPr id="27" name="Video 26">
            <a:hlinkClick r:id="" action="ppaction://media"/>
            <a:extLst>
              <a:ext uri="{FF2B5EF4-FFF2-40B4-BE49-F238E27FC236}">
                <a16:creationId xmlns:a16="http://schemas.microsoft.com/office/drawing/2014/main" id="{89E05191-69DD-359D-5470-C1A77BF72E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63420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49"/>
    </mc:Choice>
    <mc:Fallback>
      <p:transition spd="slow" advTm="31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5CDF015-000B-E001-54B9-66C9826B7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917487"/>
            <a:ext cx="10707689" cy="832102"/>
          </a:xfrm>
        </p:spPr>
        <p:txBody>
          <a:bodyPr>
            <a:normAutofit fontScale="90000"/>
          </a:bodyPr>
          <a:lstStyle/>
          <a:p>
            <a:pPr algn="l"/>
            <a:r>
              <a:rPr lang="en-IN" b="1" u="sng" dirty="0"/>
              <a:t>Syntax of creating Procedure  with in and out Parameter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1999A7D-C995-CAB7-7B5E-BF111D149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14898" y="2198285"/>
            <a:ext cx="4607188" cy="576262"/>
          </a:xfrm>
        </p:spPr>
        <p:txBody>
          <a:bodyPr/>
          <a:lstStyle/>
          <a:p>
            <a:r>
              <a:rPr lang="en-IN" dirty="0"/>
              <a:t>In Parameter</a:t>
            </a:r>
          </a:p>
        </p:txBody>
      </p:sp>
      <p:pic>
        <p:nvPicPr>
          <p:cNvPr id="19" name="Content Placeholder 18" descr="A screenshot of a computer&#10;&#10;Description automatically generated">
            <a:extLst>
              <a:ext uri="{FF2B5EF4-FFF2-40B4-BE49-F238E27FC236}">
                <a16:creationId xmlns:a16="http://schemas.microsoft.com/office/drawing/2014/main" id="{79CBD5D6-7ABA-A377-CAD6-DA09CFFECF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4" t="16751" r="59832" b="2624"/>
          <a:stretch/>
        </p:blipFill>
        <p:spPr>
          <a:xfrm>
            <a:off x="1814898" y="3036146"/>
            <a:ext cx="4217141" cy="3293532"/>
          </a:xfr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321C7BE-954A-655E-5392-D30BAEC727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39590" y="2198285"/>
            <a:ext cx="4622537" cy="576262"/>
          </a:xfrm>
        </p:spPr>
        <p:txBody>
          <a:bodyPr/>
          <a:lstStyle/>
          <a:p>
            <a:r>
              <a:rPr lang="en-IN" dirty="0"/>
              <a:t>Out Parameter</a:t>
            </a:r>
          </a:p>
        </p:txBody>
      </p:sp>
      <p:pic>
        <p:nvPicPr>
          <p:cNvPr id="22" name="Content Placeholder 21" descr="A screenshot of a computer&#10;&#10;Description automatically generated">
            <a:extLst>
              <a:ext uri="{FF2B5EF4-FFF2-40B4-BE49-F238E27FC236}">
                <a16:creationId xmlns:a16="http://schemas.microsoft.com/office/drawing/2014/main" id="{5B25236B-0E6C-BE39-9468-7ACB1AE9891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4" t="12719" r="58560" b="12241"/>
          <a:stretch/>
        </p:blipFill>
        <p:spPr>
          <a:xfrm>
            <a:off x="7039590" y="3022413"/>
            <a:ext cx="4217140" cy="3293532"/>
          </a:xfrm>
        </p:spPr>
      </p:pic>
      <p:pic>
        <p:nvPicPr>
          <p:cNvPr id="20" name="Video 19">
            <a:hlinkClick r:id="" action="ppaction://media"/>
            <a:extLst>
              <a:ext uri="{FF2B5EF4-FFF2-40B4-BE49-F238E27FC236}">
                <a16:creationId xmlns:a16="http://schemas.microsoft.com/office/drawing/2014/main" id="{4C12C8FD-08EA-3A4D-9FC7-45DD0B7307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18948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203"/>
    </mc:Choice>
    <mc:Fallback>
      <p:transition spd="slow" advTm="45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B0DF00D5-A4D4-2B7B-5B89-6C4C750455B7}"/>
              </a:ext>
            </a:extLst>
          </p:cNvPr>
          <p:cNvSpPr/>
          <p:nvPr/>
        </p:nvSpPr>
        <p:spPr>
          <a:xfrm>
            <a:off x="1772179" y="1585605"/>
            <a:ext cx="4483330" cy="57626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4CE348-0537-7A48-C622-57A1CEEF6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1014984"/>
          </a:xfrm>
        </p:spPr>
        <p:txBody>
          <a:bodyPr>
            <a:normAutofit/>
          </a:bodyPr>
          <a:lstStyle/>
          <a:p>
            <a:pPr algn="l"/>
            <a:r>
              <a:rPr lang="en-IN" b="1" u="sng" dirty="0"/>
              <a:t>Syntax to modify procedure in MySQL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6564-A717-80C9-A792-1877F1DEDF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72179" y="1442279"/>
            <a:ext cx="4607188" cy="603503"/>
          </a:xfrm>
        </p:spPr>
        <p:txBody>
          <a:bodyPr/>
          <a:lstStyle/>
          <a:p>
            <a:r>
              <a:rPr lang="en-IN" sz="1800" b="1" dirty="0"/>
              <a:t>Steps to modify:</a:t>
            </a:r>
          </a:p>
        </p:txBody>
      </p:sp>
      <p:pic>
        <p:nvPicPr>
          <p:cNvPr id="17" name="Content Placeholder 1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89B509F-8FCB-763A-BC3E-2F1999F172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134" y="5278751"/>
            <a:ext cx="4483330" cy="1402604"/>
          </a:xfr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1B02D0C-2970-552B-D67B-29F6735382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0779" y="2860663"/>
            <a:ext cx="3895221" cy="157271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2252372-1A59-3569-BBA0-CDFA1A2661A7}"/>
              </a:ext>
            </a:extLst>
          </p:cNvPr>
          <p:cNvSpPr txBox="1"/>
          <p:nvPr/>
        </p:nvSpPr>
        <p:spPr>
          <a:xfrm>
            <a:off x="1627632" y="2399580"/>
            <a:ext cx="5824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 </a:t>
            </a:r>
            <a:r>
              <a:rPr lang="en-IN" sz="1400" dirty="0"/>
              <a:t>Select alter procedure from the navigator section</a:t>
            </a:r>
          </a:p>
        </p:txBody>
      </p:sp>
      <p:pic>
        <p:nvPicPr>
          <p:cNvPr id="4099" name="Picture 3" descr="The second step in altering a stored procedure in MySQL Workbench.">
            <a:extLst>
              <a:ext uri="{FF2B5EF4-FFF2-40B4-BE49-F238E27FC236}">
                <a16:creationId xmlns:a16="http://schemas.microsoft.com/office/drawing/2014/main" id="{8A2850C1-B293-8A06-E910-7ED007340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779" y="5278751"/>
            <a:ext cx="3895221" cy="140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CDBB5D85-1EE9-B5B2-4456-E52B06077BEB}"/>
              </a:ext>
            </a:extLst>
          </p:cNvPr>
          <p:cNvSpPr txBox="1"/>
          <p:nvPr/>
        </p:nvSpPr>
        <p:spPr>
          <a:xfrm>
            <a:off x="1508972" y="4551368"/>
            <a:ext cx="5128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2. </a:t>
            </a:r>
            <a:r>
              <a:rPr lang="en-IN" sz="1400" dirty="0"/>
              <a:t>Make the desired changes to the existing procedure and click on Apply button</a:t>
            </a:r>
          </a:p>
        </p:txBody>
      </p:sp>
      <p:pic>
        <p:nvPicPr>
          <p:cNvPr id="4101" name="Picture 5" descr="The third step in altering a stored procedure in MySQL Workbench.">
            <a:extLst>
              <a:ext uri="{FF2B5EF4-FFF2-40B4-BE49-F238E27FC236}">
                <a16:creationId xmlns:a16="http://schemas.microsoft.com/office/drawing/2014/main" id="{39099355-0CDC-3BD4-E07D-0EA6540DB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7695" y="2786971"/>
            <a:ext cx="3767328" cy="1551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5BD1581-6E6B-A089-3C2B-7023313E5438}"/>
              </a:ext>
            </a:extLst>
          </p:cNvPr>
          <p:cNvSpPr txBox="1"/>
          <p:nvPr/>
        </p:nvSpPr>
        <p:spPr>
          <a:xfrm>
            <a:off x="6280415" y="2399580"/>
            <a:ext cx="59618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3.</a:t>
            </a:r>
            <a:r>
              <a:rPr lang="en-US" sz="1400" i="0" dirty="0">
                <a:solidFill>
                  <a:srgbClr val="404040"/>
                </a:solidFill>
                <a:effectLst/>
                <a:latin typeface="roboto" panose="02000000000000000000" pitchFamily="2" charset="0"/>
              </a:rPr>
              <a:t> Click Apply and then Finish in the next window to execute the script.</a:t>
            </a:r>
            <a:endParaRPr lang="en-IN" sz="14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90B0BD2-DDFB-9BC8-DB58-285981B50326}"/>
              </a:ext>
            </a:extLst>
          </p:cNvPr>
          <p:cNvSpPr txBox="1"/>
          <p:nvPr/>
        </p:nvSpPr>
        <p:spPr>
          <a:xfrm>
            <a:off x="7019692" y="4547127"/>
            <a:ext cx="5172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400" dirty="0"/>
              <a:t>Another alternative way is dropping the existing procedure and recreating the new SQL procedure.</a:t>
            </a:r>
          </a:p>
        </p:txBody>
      </p:sp>
      <p:pic>
        <p:nvPicPr>
          <p:cNvPr id="10" name="Video 9">
            <a:hlinkClick r:id="" action="ppaction://media"/>
            <a:extLst>
              <a:ext uri="{FF2B5EF4-FFF2-40B4-BE49-F238E27FC236}">
                <a16:creationId xmlns:a16="http://schemas.microsoft.com/office/drawing/2014/main" id="{540F7BF4-8C90-1D4E-8712-DF62983AA1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07760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42"/>
    </mc:Choice>
    <mc:Fallback>
      <p:transition spd="slow" advTm="36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D8361-5A5C-87BF-7DE1-78F61D765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022" y="894378"/>
            <a:ext cx="10018713" cy="941832"/>
          </a:xfrm>
        </p:spPr>
        <p:txBody>
          <a:bodyPr>
            <a:normAutofit/>
          </a:bodyPr>
          <a:lstStyle/>
          <a:p>
            <a:pPr algn="l"/>
            <a:r>
              <a:rPr lang="en-IN" b="1" u="sng" dirty="0"/>
              <a:t>Syntax of dropping stored procedure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A802F-624A-ADAE-A888-AC366A384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6022" y="1837077"/>
            <a:ext cx="5108308" cy="829923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roboto" panose="02000000000000000000" pitchFamily="2" charset="0"/>
              </a:rPr>
              <a:t>1. </a:t>
            </a:r>
            <a:r>
              <a:rPr lang="en-US" sz="1400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Right-click the stored procedure you want to delete and choose Drop Stored Procedure from  Navigator section.</a:t>
            </a:r>
            <a:endParaRPr lang="en-IN" sz="1400" dirty="0">
              <a:solidFill>
                <a:schemeClr val="tx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A0612DE-FC6A-39DA-46AD-0C3FCD73BA2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865888" y="2876444"/>
            <a:ext cx="3971810" cy="293914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B84E4B-28FC-20A4-A221-6E2314020C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54330" y="2089871"/>
            <a:ext cx="4622537" cy="576262"/>
          </a:xfrm>
        </p:spPr>
        <p:txBody>
          <a:bodyPr/>
          <a:lstStyle/>
          <a:p>
            <a:r>
              <a:rPr lang="en-IN" sz="1400" dirty="0">
                <a:solidFill>
                  <a:schemeClr val="tx1"/>
                </a:solidFill>
              </a:rPr>
              <a:t>2.</a:t>
            </a:r>
            <a:r>
              <a:rPr lang="en-US" sz="1400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click Drop Now to delete the stored procedure.</a:t>
            </a:r>
            <a:endParaRPr lang="en-IN" sz="1400" dirty="0">
              <a:solidFill>
                <a:schemeClr val="tx1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2D370E2-A444-A3B0-8A1F-8ECCE26EC0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4347" y="2876445"/>
            <a:ext cx="4121750" cy="2939140"/>
          </a:xfrm>
          <a:prstGeom prst="rect">
            <a:avLst/>
          </a:prstGeom>
        </p:spPr>
      </p:pic>
      <p:pic>
        <p:nvPicPr>
          <p:cNvPr id="12" name="Video 11">
            <a:hlinkClick r:id="" action="ppaction://media"/>
            <a:extLst>
              <a:ext uri="{FF2B5EF4-FFF2-40B4-BE49-F238E27FC236}">
                <a16:creationId xmlns:a16="http://schemas.microsoft.com/office/drawing/2014/main" id="{2F2E3F24-9D4C-53BF-EAB9-02D039920C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55275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8"/>
    </mc:Choice>
    <mc:Fallback>
      <p:transition spd="slow" advTm="53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5EF08599-3FED-4288-A20D-E7BCAC3B8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Magnifying glass on clear background">
            <a:extLst>
              <a:ext uri="{FF2B5EF4-FFF2-40B4-BE49-F238E27FC236}">
                <a16:creationId xmlns:a16="http://schemas.microsoft.com/office/drawing/2014/main" id="{E4E5EA4C-5B0B-853E-7089-7702A81B62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784" r="9091" b="960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9" name="Freeform 13">
            <a:extLst>
              <a:ext uri="{FF2B5EF4-FFF2-40B4-BE49-F238E27FC236}">
                <a16:creationId xmlns:a16="http://schemas.microsoft.com/office/drawing/2014/main" id="{C884A6B2-90E9-4BDB-8503-71AC02D39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6933" y="-16933"/>
            <a:ext cx="7340600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0600" h="6883400">
                <a:moveTo>
                  <a:pt x="5427133" y="8466"/>
                </a:moveTo>
                <a:lnTo>
                  <a:pt x="4783666" y="2573866"/>
                </a:lnTo>
                <a:lnTo>
                  <a:pt x="7340600" y="6874933"/>
                </a:lnTo>
                <a:lnTo>
                  <a:pt x="0" y="6883400"/>
                </a:lnTo>
                <a:lnTo>
                  <a:pt x="8466" y="0"/>
                </a:lnTo>
                <a:lnTo>
                  <a:pt x="5427133" y="846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EE6619-94DB-DB5B-E14C-3A9181FA47E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85800" y="1634067"/>
            <a:ext cx="4080932" cy="3310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solidFill>
                  <a:schemeClr val="bg1"/>
                </a:solidFill>
              </a:rPr>
              <a:t>Thank You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E9046BC8-D404-4E7D-9202-A07F3FDD3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64100" y="-4763"/>
            <a:ext cx="5014912" cy="6862763"/>
            <a:chOff x="2928938" y="-4763"/>
            <a:chExt cx="5014912" cy="6862763"/>
          </a:xfrm>
        </p:grpSpPr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4C202215-4C35-450D-9F60-671C8F8DE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F1A5BA8A-AEB4-4BCB-B86C-3F6A8E229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28AC2443-05F0-41CD-8D4A-63DE144F8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33E32F17-ED99-4969-B4D6-10A987D73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5599A813-8424-4E53-95CA-85BF5470D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52431A4F-4662-480B-8AD3-394EACD7E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12" name="Video 11">
            <a:hlinkClick r:id="" action="ppaction://media"/>
            <a:extLst>
              <a:ext uri="{FF2B5EF4-FFF2-40B4-BE49-F238E27FC236}">
                <a16:creationId xmlns:a16="http://schemas.microsoft.com/office/drawing/2014/main" id="{939313E5-6306-0E77-8547-555C81A1A7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50606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32"/>
    </mc:Choice>
    <mc:Fallback>
      <p:transition spd="slow" advTm="4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1149</TotalTime>
  <Words>260</Words>
  <Application>Microsoft Office PowerPoint</Application>
  <PresentationFormat>Widescreen</PresentationFormat>
  <Paragraphs>49</Paragraphs>
  <Slides>9</Slides>
  <Notes>1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Arial</vt:lpstr>
      <vt:lpstr>Corbel</vt:lpstr>
      <vt:lpstr>roboto</vt:lpstr>
      <vt:lpstr>Wingdings</vt:lpstr>
      <vt:lpstr>Parallax</vt:lpstr>
      <vt:lpstr>SQL STORED PROCEDURE</vt:lpstr>
      <vt:lpstr>Definition </vt:lpstr>
      <vt:lpstr>Key points of SQL Procedure</vt:lpstr>
      <vt:lpstr>Syntax of creating a database and table</vt:lpstr>
      <vt:lpstr>Syntax of creating Procedure</vt:lpstr>
      <vt:lpstr>Syntax of creating Procedure  with in and out Parameter </vt:lpstr>
      <vt:lpstr>Syntax to modify procedure in MySQL</vt:lpstr>
      <vt:lpstr>Syntax of dropping stored procedure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nidhi sharma</dc:creator>
  <cp:lastModifiedBy>nidhi sharma</cp:lastModifiedBy>
  <cp:revision>1</cp:revision>
  <dcterms:created xsi:type="dcterms:W3CDTF">2024-06-14T14:28:20Z</dcterms:created>
  <dcterms:modified xsi:type="dcterms:W3CDTF">2024-06-16T08:39:16Z</dcterms:modified>
</cp:coreProperties>
</file>

<file path=docProps/thumbnail.jpeg>
</file>